
<file path=[Content_Types].xml><?xml version="1.0" encoding="utf-8"?>
<Types xmlns="http://schemas.openxmlformats.org/package/2006/content-types">
  <Default Extension="jpeg" ContentType="image/jpeg"/>
  <Default Extension="jpg&amp;ehk=8QxtUDrnW9efSPFn2pSDSw&amp;r=0&amp;pid=OfficeInsert" ContentType="image/jpeg"/>
  <Default Extension="jpg&amp;ehk=oUHT3HlcUjxpfJyvzugvoQ&amp;r=0&amp;pid=OfficeInsert"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2.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3.xml" ContentType="application/vnd.openxmlformats-officedocument.presentationml.comments+xml"/>
  <Override PartName="/ppt/notesSlides/notesSlide17.xml" ContentType="application/vnd.openxmlformats-officedocument.presentationml.notesSlide+xml"/>
  <Override PartName="/ppt/comments/comment4.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5.xml" ContentType="application/vnd.openxmlformats-officedocument.presentationml.comments+xml"/>
  <Override PartName="/ppt/notesSlides/notesSlide23.xml" ContentType="application/vnd.openxmlformats-officedocument.presentationml.notesSlide+xml"/>
  <Override PartName="/ppt/comments/comment6.xml" ContentType="application/vnd.openxmlformats-officedocument.presentationml.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1"/>
  </p:notesMasterIdLst>
  <p:handoutMasterIdLst>
    <p:handoutMasterId r:id="rId32"/>
  </p:handoutMasterIdLst>
  <p:sldIdLst>
    <p:sldId id="571" r:id="rId2"/>
    <p:sldId id="530" r:id="rId3"/>
    <p:sldId id="531" r:id="rId4"/>
    <p:sldId id="575" r:id="rId5"/>
    <p:sldId id="532" r:id="rId6"/>
    <p:sldId id="536" r:id="rId7"/>
    <p:sldId id="543" r:id="rId8"/>
    <p:sldId id="551" r:id="rId9"/>
    <p:sldId id="552" r:id="rId10"/>
    <p:sldId id="553" r:id="rId11"/>
    <p:sldId id="554" r:id="rId12"/>
    <p:sldId id="555" r:id="rId13"/>
    <p:sldId id="564" r:id="rId14"/>
    <p:sldId id="556" r:id="rId15"/>
    <p:sldId id="557" r:id="rId16"/>
    <p:sldId id="558" r:id="rId17"/>
    <p:sldId id="559" r:id="rId18"/>
    <p:sldId id="560" r:id="rId19"/>
    <p:sldId id="561" r:id="rId20"/>
    <p:sldId id="565" r:id="rId21"/>
    <p:sldId id="566" r:id="rId22"/>
    <p:sldId id="568" r:id="rId23"/>
    <p:sldId id="569" r:id="rId24"/>
    <p:sldId id="570" r:id="rId25"/>
    <p:sldId id="572" r:id="rId26"/>
    <p:sldId id="563" r:id="rId27"/>
    <p:sldId id="573" r:id="rId28"/>
    <p:sldId id="549" r:id="rId29"/>
    <p:sldId id="550" r:id="rId30"/>
  </p:sldIdLst>
  <p:sldSz cx="14630400" cy="8229600"/>
  <p:notesSz cx="7010400" cy="9296400"/>
  <p:custDataLst>
    <p:tags r:id="rId33"/>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548640" algn="l" rtl="0" fontAlgn="base">
      <a:spcBef>
        <a:spcPct val="0"/>
      </a:spcBef>
      <a:spcAft>
        <a:spcPct val="0"/>
      </a:spcAft>
      <a:defRPr kern="1200">
        <a:solidFill>
          <a:schemeClr val="tx1"/>
        </a:solidFill>
        <a:latin typeface="Arial" charset="0"/>
        <a:ea typeface="+mn-ea"/>
        <a:cs typeface="+mn-cs"/>
      </a:defRPr>
    </a:lvl2pPr>
    <a:lvl3pPr marL="1097280" algn="l" rtl="0" fontAlgn="base">
      <a:spcBef>
        <a:spcPct val="0"/>
      </a:spcBef>
      <a:spcAft>
        <a:spcPct val="0"/>
      </a:spcAft>
      <a:defRPr kern="1200">
        <a:solidFill>
          <a:schemeClr val="tx1"/>
        </a:solidFill>
        <a:latin typeface="Arial" charset="0"/>
        <a:ea typeface="+mn-ea"/>
        <a:cs typeface="+mn-cs"/>
      </a:defRPr>
    </a:lvl3pPr>
    <a:lvl4pPr marL="1645920" algn="l" rtl="0" fontAlgn="base">
      <a:spcBef>
        <a:spcPct val="0"/>
      </a:spcBef>
      <a:spcAft>
        <a:spcPct val="0"/>
      </a:spcAft>
      <a:defRPr kern="1200">
        <a:solidFill>
          <a:schemeClr val="tx1"/>
        </a:solidFill>
        <a:latin typeface="Arial" charset="0"/>
        <a:ea typeface="+mn-ea"/>
        <a:cs typeface="+mn-cs"/>
      </a:defRPr>
    </a:lvl4pPr>
    <a:lvl5pPr marL="2194560" algn="l" rtl="0" fontAlgn="base">
      <a:spcBef>
        <a:spcPct val="0"/>
      </a:spcBef>
      <a:spcAft>
        <a:spcPct val="0"/>
      </a:spcAft>
      <a:defRPr kern="1200">
        <a:solidFill>
          <a:schemeClr val="tx1"/>
        </a:solidFill>
        <a:latin typeface="Arial" charset="0"/>
        <a:ea typeface="+mn-ea"/>
        <a:cs typeface="+mn-cs"/>
      </a:defRPr>
    </a:lvl5pPr>
    <a:lvl6pPr marL="2743200" algn="l" defTabSz="1097280" rtl="0" eaLnBrk="1" latinLnBrk="0" hangingPunct="1">
      <a:defRPr kern="1200">
        <a:solidFill>
          <a:schemeClr val="tx1"/>
        </a:solidFill>
        <a:latin typeface="Arial" charset="0"/>
        <a:ea typeface="+mn-ea"/>
        <a:cs typeface="+mn-cs"/>
      </a:defRPr>
    </a:lvl6pPr>
    <a:lvl7pPr marL="3291840" algn="l" defTabSz="1097280" rtl="0" eaLnBrk="1" latinLnBrk="0" hangingPunct="1">
      <a:defRPr kern="1200">
        <a:solidFill>
          <a:schemeClr val="tx1"/>
        </a:solidFill>
        <a:latin typeface="Arial" charset="0"/>
        <a:ea typeface="+mn-ea"/>
        <a:cs typeface="+mn-cs"/>
      </a:defRPr>
    </a:lvl7pPr>
    <a:lvl8pPr marL="3840480" algn="l" defTabSz="1097280" rtl="0" eaLnBrk="1" latinLnBrk="0" hangingPunct="1">
      <a:defRPr kern="1200">
        <a:solidFill>
          <a:schemeClr val="tx1"/>
        </a:solidFill>
        <a:latin typeface="Arial" charset="0"/>
        <a:ea typeface="+mn-ea"/>
        <a:cs typeface="+mn-cs"/>
      </a:defRPr>
    </a:lvl8pPr>
    <a:lvl9pPr marL="4389120" algn="l" defTabSz="109728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592" userDrawn="1">
          <p15:clr>
            <a:srgbClr val="A4A3A4"/>
          </p15:clr>
        </p15:guide>
        <p15:guide id="2" pos="460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Sparks" initials="MS" lastIdx="1" clrIdx="0"/>
  <p:cmAuthor id="2" name="Jenna Kerwin" initials="JK" lastIdx="7" clrIdx="1">
    <p:extLst>
      <p:ext uri="{19B8F6BF-5375-455C-9EA6-DF929625EA0E}">
        <p15:presenceInfo xmlns:p15="http://schemas.microsoft.com/office/powerpoint/2012/main" userId="S::jkerwin@excelsior.edu::791cb97a-cc68-4ab9-a8f0-37c95b93c7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9E"/>
    <a:srgbClr val="BC37BF"/>
    <a:srgbClr val="447D27"/>
    <a:srgbClr val="458028"/>
    <a:srgbClr val="68B347"/>
    <a:srgbClr val="6BB648"/>
    <a:srgbClr val="B4C24A"/>
    <a:srgbClr val="88288A"/>
    <a:srgbClr val="569F31"/>
    <a:srgbClr val="4F93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1" autoAdjust="0"/>
    <p:restoredTop sz="96378" autoAdjust="0"/>
  </p:normalViewPr>
  <p:slideViewPr>
    <p:cSldViewPr>
      <p:cViewPr varScale="1">
        <p:scale>
          <a:sx n="49" d="100"/>
          <a:sy n="49" d="100"/>
        </p:scale>
        <p:origin x="812" y="52"/>
      </p:cViewPr>
      <p:guideLst>
        <p:guide orient="horz" pos="2592"/>
        <p:guide pos="4608"/>
      </p:guideLst>
    </p:cSldViewPr>
  </p:slideViewPr>
  <p:outlineViewPr>
    <p:cViewPr>
      <p:scale>
        <a:sx n="33" d="100"/>
        <a:sy n="33" d="100"/>
      </p:scale>
      <p:origin x="0" y="5658"/>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114" d="100"/>
          <a:sy n="114" d="100"/>
        </p:scale>
        <p:origin x="343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06-26T08:30:35.439" idx="1">
    <p:pos x="7554" y="1422"/>
    <p:text>insert comma</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0-06-26T08:30:58.423" idx="2">
    <p:pos x="4925" y="1831"/>
    <p:text>insert comma</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0-06-26T08:32:11.691" idx="4">
    <p:pos x="3345" y="2156"/>
    <p:text>insert comma</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0-06-26T08:32:30.041" idx="5">
    <p:pos x="6615" y="1924"/>
    <p:text>change to "percent"</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20-06-26T08:33:04.987" idx="6">
    <p:pos x="7637" y="2788"/>
    <p:text>This is mentioned twice</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2" dt="2020-06-26T08:33:28.297" idx="7">
    <p:pos x="7414" y="1487"/>
    <p:text>add hyphen</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pPr>
              <a:defRPr/>
            </a:pPr>
            <a:fld id="{5915AF77-E69A-4809-B2E5-0BB90D6F368A}" type="datetimeFigureOut">
              <a:rPr lang="en-US"/>
              <a:pPr>
                <a:defRPr/>
              </a:pPr>
              <a:t>7/13/2020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pPr>
              <a:defRPr/>
            </a:pPr>
            <a:fld id="{59CA00F5-CB0E-4A09-8DBF-71996553EBD0}" type="slidenum">
              <a:rPr lang="en-US"/>
              <a:pPr>
                <a:defRPr/>
              </a:pPr>
              <a:t>‹#›</a:t>
            </a:fld>
            <a:endParaRPr lang="en-US" dirty="0"/>
          </a:p>
        </p:txBody>
      </p:sp>
    </p:spTree>
    <p:extLst>
      <p:ext uri="{BB962C8B-B14F-4D97-AF65-F5344CB8AC3E}">
        <p14:creationId xmlns:p14="http://schemas.microsoft.com/office/powerpoint/2010/main" val="11451116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pPr>
              <a:defRPr/>
            </a:pPr>
            <a:fld id="{7B83AF0E-1C0A-4B79-A3E8-E76BA32E946A}" type="datetimeFigureOut">
              <a:rPr lang="en-US"/>
              <a:pPr>
                <a:defRPr/>
              </a:pPr>
              <a:t>7/13/2020</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pPr>
              <a:defRPr/>
            </a:pPr>
            <a:fld id="{41902640-048D-44F4-A142-EFDDE805FCF5}" type="slidenum">
              <a:rPr lang="en-US"/>
              <a:pPr>
                <a:defRPr/>
              </a:pPr>
              <a:t>‹#›</a:t>
            </a:fld>
            <a:endParaRPr lang="en-US" dirty="0"/>
          </a:p>
        </p:txBody>
      </p:sp>
    </p:spTree>
    <p:extLst>
      <p:ext uri="{BB962C8B-B14F-4D97-AF65-F5344CB8AC3E}">
        <p14:creationId xmlns:p14="http://schemas.microsoft.com/office/powerpoint/2010/main" val="25180767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40" kern="1200">
        <a:solidFill>
          <a:schemeClr val="tx1"/>
        </a:solidFill>
        <a:latin typeface="+mn-lt"/>
        <a:ea typeface="+mn-ea"/>
        <a:cs typeface="+mn-cs"/>
      </a:defRPr>
    </a:lvl1pPr>
    <a:lvl2pPr marL="548640" algn="l" rtl="0" eaLnBrk="0" fontAlgn="base" hangingPunct="0">
      <a:spcBef>
        <a:spcPct val="30000"/>
      </a:spcBef>
      <a:spcAft>
        <a:spcPct val="0"/>
      </a:spcAft>
      <a:defRPr sz="1440" kern="1200">
        <a:solidFill>
          <a:schemeClr val="tx1"/>
        </a:solidFill>
        <a:latin typeface="+mn-lt"/>
        <a:ea typeface="+mn-ea"/>
        <a:cs typeface="+mn-cs"/>
      </a:defRPr>
    </a:lvl2pPr>
    <a:lvl3pPr marL="1097280" algn="l" rtl="0" eaLnBrk="0" fontAlgn="base" hangingPunct="0">
      <a:spcBef>
        <a:spcPct val="30000"/>
      </a:spcBef>
      <a:spcAft>
        <a:spcPct val="0"/>
      </a:spcAft>
      <a:defRPr sz="1440" kern="1200">
        <a:solidFill>
          <a:schemeClr val="tx1"/>
        </a:solidFill>
        <a:latin typeface="+mn-lt"/>
        <a:ea typeface="+mn-ea"/>
        <a:cs typeface="+mn-cs"/>
      </a:defRPr>
    </a:lvl3pPr>
    <a:lvl4pPr marL="1645920" algn="l" rtl="0" eaLnBrk="0" fontAlgn="base" hangingPunct="0">
      <a:spcBef>
        <a:spcPct val="30000"/>
      </a:spcBef>
      <a:spcAft>
        <a:spcPct val="0"/>
      </a:spcAft>
      <a:defRPr sz="1440" kern="1200">
        <a:solidFill>
          <a:schemeClr val="tx1"/>
        </a:solidFill>
        <a:latin typeface="+mn-lt"/>
        <a:ea typeface="+mn-ea"/>
        <a:cs typeface="+mn-cs"/>
      </a:defRPr>
    </a:lvl4pPr>
    <a:lvl5pPr marL="2194560" algn="l" rtl="0" eaLnBrk="0" fontAlgn="base" hangingPunct="0">
      <a:spcBef>
        <a:spcPct val="30000"/>
      </a:spcBef>
      <a:spcAft>
        <a:spcPct val="0"/>
      </a:spcAft>
      <a:defRPr sz="1440" kern="1200">
        <a:solidFill>
          <a:schemeClr val="tx1"/>
        </a:solidFill>
        <a:latin typeface="+mn-lt"/>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Michele will welcome attendees </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1</a:t>
            </a:fld>
            <a:endParaRPr lang="en-US" dirty="0"/>
          </a:p>
        </p:txBody>
      </p:sp>
    </p:spTree>
    <p:extLst>
      <p:ext uri="{BB962C8B-B14F-4D97-AF65-F5344CB8AC3E}">
        <p14:creationId xmlns:p14="http://schemas.microsoft.com/office/powerpoint/2010/main" val="2613424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HERB</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10</a:t>
            </a:fld>
            <a:endParaRPr lang="en-US" dirty="0"/>
          </a:p>
        </p:txBody>
      </p:sp>
    </p:spTree>
    <p:extLst>
      <p:ext uri="{BB962C8B-B14F-4D97-AF65-F5344CB8AC3E}">
        <p14:creationId xmlns:p14="http://schemas.microsoft.com/office/powerpoint/2010/main" val="1708732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HERB</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11</a:t>
            </a:fld>
            <a:endParaRPr lang="en-US" dirty="0"/>
          </a:p>
        </p:txBody>
      </p:sp>
    </p:spTree>
    <p:extLst>
      <p:ext uri="{BB962C8B-B14F-4D97-AF65-F5344CB8AC3E}">
        <p14:creationId xmlns:p14="http://schemas.microsoft.com/office/powerpoint/2010/main" val="2579090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HERB</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12</a:t>
            </a:fld>
            <a:endParaRPr lang="en-US" dirty="0"/>
          </a:p>
        </p:txBody>
      </p:sp>
    </p:spTree>
    <p:extLst>
      <p:ext uri="{BB962C8B-B14F-4D97-AF65-F5344CB8AC3E}">
        <p14:creationId xmlns:p14="http://schemas.microsoft.com/office/powerpoint/2010/main" val="2673289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JUDY</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13</a:t>
            </a:fld>
            <a:endParaRPr lang="en-US" dirty="0"/>
          </a:p>
        </p:txBody>
      </p:sp>
    </p:spTree>
    <p:extLst>
      <p:ext uri="{BB962C8B-B14F-4D97-AF65-F5344CB8AC3E}">
        <p14:creationId xmlns:p14="http://schemas.microsoft.com/office/powerpoint/2010/main" val="274220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BOB</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14</a:t>
            </a:fld>
            <a:endParaRPr lang="en-US" dirty="0"/>
          </a:p>
        </p:txBody>
      </p:sp>
    </p:spTree>
    <p:extLst>
      <p:ext uri="{BB962C8B-B14F-4D97-AF65-F5344CB8AC3E}">
        <p14:creationId xmlns:p14="http://schemas.microsoft.com/office/powerpoint/2010/main" val="3399365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BOB</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15</a:t>
            </a:fld>
            <a:endParaRPr lang="en-US" dirty="0"/>
          </a:p>
        </p:txBody>
      </p:sp>
    </p:spTree>
    <p:extLst>
      <p:ext uri="{BB962C8B-B14F-4D97-AF65-F5344CB8AC3E}">
        <p14:creationId xmlns:p14="http://schemas.microsoft.com/office/powerpoint/2010/main" val="2739055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BOB</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16</a:t>
            </a:fld>
            <a:endParaRPr lang="en-US" dirty="0"/>
          </a:p>
        </p:txBody>
      </p:sp>
    </p:spTree>
    <p:extLst>
      <p:ext uri="{BB962C8B-B14F-4D97-AF65-F5344CB8AC3E}">
        <p14:creationId xmlns:p14="http://schemas.microsoft.com/office/powerpoint/2010/main" val="624498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BOB</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17</a:t>
            </a:fld>
            <a:endParaRPr lang="en-US" dirty="0"/>
          </a:p>
        </p:txBody>
      </p:sp>
    </p:spTree>
    <p:extLst>
      <p:ext uri="{BB962C8B-B14F-4D97-AF65-F5344CB8AC3E}">
        <p14:creationId xmlns:p14="http://schemas.microsoft.com/office/powerpoint/2010/main" val="3097975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BOB</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18</a:t>
            </a:fld>
            <a:endParaRPr lang="en-US" dirty="0"/>
          </a:p>
        </p:txBody>
      </p:sp>
    </p:spTree>
    <p:extLst>
      <p:ext uri="{BB962C8B-B14F-4D97-AF65-F5344CB8AC3E}">
        <p14:creationId xmlns:p14="http://schemas.microsoft.com/office/powerpoint/2010/main" val="269218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JUDY</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19</a:t>
            </a:fld>
            <a:endParaRPr lang="en-US" dirty="0"/>
          </a:p>
        </p:txBody>
      </p:sp>
    </p:spTree>
    <p:extLst>
      <p:ext uri="{BB962C8B-B14F-4D97-AF65-F5344CB8AC3E}">
        <p14:creationId xmlns:p14="http://schemas.microsoft.com/office/powerpoint/2010/main" val="1317670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MICHELE</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2</a:t>
            </a:fld>
            <a:endParaRPr lang="en-US" dirty="0"/>
          </a:p>
        </p:txBody>
      </p:sp>
    </p:spTree>
    <p:extLst>
      <p:ext uri="{BB962C8B-B14F-4D97-AF65-F5344CB8AC3E}">
        <p14:creationId xmlns:p14="http://schemas.microsoft.com/office/powerpoint/2010/main" val="7895132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GARY</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20</a:t>
            </a:fld>
            <a:endParaRPr lang="en-US" dirty="0"/>
          </a:p>
        </p:txBody>
      </p:sp>
    </p:spTree>
    <p:extLst>
      <p:ext uri="{BB962C8B-B14F-4D97-AF65-F5344CB8AC3E}">
        <p14:creationId xmlns:p14="http://schemas.microsoft.com/office/powerpoint/2010/main" val="530637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GARY</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21</a:t>
            </a:fld>
            <a:endParaRPr lang="en-US" dirty="0"/>
          </a:p>
        </p:txBody>
      </p:sp>
    </p:spTree>
    <p:extLst>
      <p:ext uri="{BB962C8B-B14F-4D97-AF65-F5344CB8AC3E}">
        <p14:creationId xmlns:p14="http://schemas.microsoft.com/office/powerpoint/2010/main" val="5967696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JUDY</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22</a:t>
            </a:fld>
            <a:endParaRPr lang="en-US" dirty="0"/>
          </a:p>
        </p:txBody>
      </p:sp>
    </p:spTree>
    <p:extLst>
      <p:ext uri="{BB962C8B-B14F-4D97-AF65-F5344CB8AC3E}">
        <p14:creationId xmlns:p14="http://schemas.microsoft.com/office/powerpoint/2010/main" val="2716446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JUDY</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23</a:t>
            </a:fld>
            <a:endParaRPr lang="en-US" dirty="0"/>
          </a:p>
        </p:txBody>
      </p:sp>
    </p:spTree>
    <p:extLst>
      <p:ext uri="{BB962C8B-B14F-4D97-AF65-F5344CB8AC3E}">
        <p14:creationId xmlns:p14="http://schemas.microsoft.com/office/powerpoint/2010/main" val="23347836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MICHELE WILL INTRODUCE EACH PANELIST; PANELIST DISCUSSES CAREERS WITH AN HR FOCUS</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24</a:t>
            </a:fld>
            <a:endParaRPr lang="en-US" dirty="0"/>
          </a:p>
        </p:txBody>
      </p:sp>
    </p:spTree>
    <p:extLst>
      <p:ext uri="{BB962C8B-B14F-4D97-AF65-F5344CB8AC3E}">
        <p14:creationId xmlns:p14="http://schemas.microsoft.com/office/powerpoint/2010/main" val="36084097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MICHELE; PANELISTS ADD TO MICHELE’S COMMENTS</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25</a:t>
            </a:fld>
            <a:endParaRPr lang="en-US" dirty="0"/>
          </a:p>
        </p:txBody>
      </p:sp>
    </p:spTree>
    <p:extLst>
      <p:ext uri="{BB962C8B-B14F-4D97-AF65-F5344CB8AC3E}">
        <p14:creationId xmlns:p14="http://schemas.microsoft.com/office/powerpoint/2010/main" val="673252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GARY</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26</a:t>
            </a:fld>
            <a:endParaRPr lang="en-US" dirty="0"/>
          </a:p>
        </p:txBody>
      </p:sp>
    </p:spTree>
    <p:extLst>
      <p:ext uri="{BB962C8B-B14F-4D97-AF65-F5344CB8AC3E}">
        <p14:creationId xmlns:p14="http://schemas.microsoft.com/office/powerpoint/2010/main" val="32675384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 AND MICHELE</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27</a:t>
            </a:fld>
            <a:endParaRPr lang="en-US" dirty="0"/>
          </a:p>
        </p:txBody>
      </p:sp>
    </p:spTree>
    <p:extLst>
      <p:ext uri="{BB962C8B-B14F-4D97-AF65-F5344CB8AC3E}">
        <p14:creationId xmlns:p14="http://schemas.microsoft.com/office/powerpoint/2010/main" val="4106321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MICHELE WILL FIRST INTRODUCE TAMMY FROM CAREER SERVICES WHO WILL DISCUSS HER ROLE AT EXCELSIOR</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28</a:t>
            </a:fld>
            <a:endParaRPr lang="en-US" dirty="0"/>
          </a:p>
        </p:txBody>
      </p:sp>
    </p:spTree>
    <p:extLst>
      <p:ext uri="{BB962C8B-B14F-4D97-AF65-F5344CB8AC3E}">
        <p14:creationId xmlns:p14="http://schemas.microsoft.com/office/powerpoint/2010/main" val="7373608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MICHELE</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29</a:t>
            </a:fld>
            <a:endParaRPr lang="en-US" dirty="0"/>
          </a:p>
        </p:txBody>
      </p:sp>
    </p:spTree>
    <p:extLst>
      <p:ext uri="{BB962C8B-B14F-4D97-AF65-F5344CB8AC3E}">
        <p14:creationId xmlns:p14="http://schemas.microsoft.com/office/powerpoint/2010/main" val="2761769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MICHELE INTRODUCES MATT; MATT READS AGENDA</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3</a:t>
            </a:fld>
            <a:endParaRPr lang="en-US" dirty="0"/>
          </a:p>
        </p:txBody>
      </p:sp>
    </p:spTree>
    <p:extLst>
      <p:ext uri="{BB962C8B-B14F-4D97-AF65-F5344CB8AC3E}">
        <p14:creationId xmlns:p14="http://schemas.microsoft.com/office/powerpoint/2010/main" val="1282593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MICHELE INTRODUCES EACH PANEL MEMBER; PANEL MEMBER BRIEFLY DESCRIBES THEIR EXPERTISE/courses 			</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4</a:t>
            </a:fld>
            <a:endParaRPr lang="en-US" dirty="0"/>
          </a:p>
        </p:txBody>
      </p:sp>
    </p:spTree>
    <p:extLst>
      <p:ext uri="{BB962C8B-B14F-4D97-AF65-F5344CB8AC3E}">
        <p14:creationId xmlns:p14="http://schemas.microsoft.com/office/powerpoint/2010/main" val="522229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MICHELE</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5</a:t>
            </a:fld>
            <a:endParaRPr lang="en-US" dirty="0"/>
          </a:p>
        </p:txBody>
      </p:sp>
    </p:spTree>
    <p:extLst>
      <p:ext uri="{BB962C8B-B14F-4D97-AF65-F5344CB8AC3E}">
        <p14:creationId xmlns:p14="http://schemas.microsoft.com/office/powerpoint/2010/main" val="3001898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JUDY</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6</a:t>
            </a:fld>
            <a:endParaRPr lang="en-US" dirty="0"/>
          </a:p>
        </p:txBody>
      </p:sp>
    </p:spTree>
    <p:extLst>
      <p:ext uri="{BB962C8B-B14F-4D97-AF65-F5344CB8AC3E}">
        <p14:creationId xmlns:p14="http://schemas.microsoft.com/office/powerpoint/2010/main" val="2522995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GARY</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7</a:t>
            </a:fld>
            <a:endParaRPr lang="en-US" dirty="0"/>
          </a:p>
        </p:txBody>
      </p:sp>
    </p:spTree>
    <p:extLst>
      <p:ext uri="{BB962C8B-B14F-4D97-AF65-F5344CB8AC3E}">
        <p14:creationId xmlns:p14="http://schemas.microsoft.com/office/powerpoint/2010/main" val="2299624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GARY</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8</a:t>
            </a:fld>
            <a:endParaRPr lang="en-US" dirty="0"/>
          </a:p>
        </p:txBody>
      </p:sp>
    </p:spTree>
    <p:extLst>
      <p:ext uri="{BB962C8B-B14F-4D97-AF65-F5344CB8AC3E}">
        <p14:creationId xmlns:p14="http://schemas.microsoft.com/office/powerpoint/2010/main" val="792282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HERB</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9</a:t>
            </a:fld>
            <a:endParaRPr lang="en-US" dirty="0"/>
          </a:p>
        </p:txBody>
      </p:sp>
    </p:spTree>
    <p:extLst>
      <p:ext uri="{BB962C8B-B14F-4D97-AF65-F5344CB8AC3E}">
        <p14:creationId xmlns:p14="http://schemas.microsoft.com/office/powerpoint/2010/main" val="12572276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 Title Option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435" name="Rectangle 3"/>
          <p:cNvSpPr>
            <a:spLocks noGrp="1" noChangeAspect="1" noChangeArrowheads="1"/>
          </p:cNvSpPr>
          <p:nvPr>
            <p:ph type="ctrTitle"/>
          </p:nvPr>
        </p:nvSpPr>
        <p:spPr>
          <a:xfrm>
            <a:off x="0" y="2133600"/>
            <a:ext cx="14630400" cy="3200400"/>
          </a:xfrm>
          <a:blipFill dpi="0" rotWithShape="1">
            <a:blip r:embed="rId3">
              <a:alphaModFix amt="50000"/>
            </a:blip>
            <a:srcRect/>
            <a:stretch>
              <a:fillRect t="-2" b="-135712"/>
            </a:stretch>
          </a:blipFill>
        </p:spPr>
        <p:txBody>
          <a:bodyPr lIns="914400" tIns="137160" rIns="914400" bIns="137160">
            <a:normAutofit/>
          </a:bodyPr>
          <a:lstStyle>
            <a:lvl1pPr algn="ctr">
              <a:lnSpc>
                <a:spcPts val="10500"/>
              </a:lnSpc>
              <a:defRPr sz="10000">
                <a:solidFill>
                  <a:schemeClr val="bg1"/>
                </a:solidFill>
                <a:effectLst>
                  <a:outerShdw blurRad="228600" dist="50800" dir="5400000" sx="101000" sy="101000" algn="ctr" rotWithShape="0">
                    <a:schemeClr val="tx2"/>
                  </a:outerShdw>
                </a:effectLst>
              </a:defRPr>
            </a:lvl1pPr>
          </a:lstStyle>
          <a:p>
            <a:r>
              <a:rPr lang="en-US"/>
              <a:t>Click to edit Master title style</a:t>
            </a:r>
            <a:endParaRPr lang="en-US" dirty="0"/>
          </a:p>
        </p:txBody>
      </p:sp>
      <p:sp>
        <p:nvSpPr>
          <p:cNvPr id="18436" name="Rectangle 4"/>
          <p:cNvSpPr>
            <a:spLocks noGrp="1" noChangeArrowheads="1"/>
          </p:cNvSpPr>
          <p:nvPr>
            <p:ph type="subTitle" idx="1"/>
          </p:nvPr>
        </p:nvSpPr>
        <p:spPr>
          <a:xfrm>
            <a:off x="2286000" y="5715000"/>
            <a:ext cx="10058400" cy="879156"/>
          </a:xfrm>
        </p:spPr>
        <p:txBody>
          <a:bodyPr>
            <a:normAutofit/>
          </a:bodyPr>
          <a:lstStyle>
            <a:lvl1pPr marL="0" indent="0" algn="ctr">
              <a:lnSpc>
                <a:spcPts val="2600"/>
              </a:lnSpc>
              <a:buFont typeface="Wingdings" pitchFamily="2" charset="2"/>
              <a:buNone/>
              <a:defRPr sz="2400">
                <a:solidFill>
                  <a:schemeClr val="bg1"/>
                </a:solidFill>
                <a:effectLst>
                  <a:outerShdw blurRad="127000" dist="25400" dir="2700000" algn="tl" rotWithShape="0">
                    <a:prstClr val="black">
                      <a:alpha val="40000"/>
                    </a:prstClr>
                  </a:outerShdw>
                </a:effectLst>
              </a:defRPr>
            </a:lvl1pPr>
          </a:lstStyle>
          <a:p>
            <a:r>
              <a:rPr lang="en-US"/>
              <a:t>Click to edit Master subtitle style</a:t>
            </a:r>
            <a:endParaRPr lang="en-US" dirty="0"/>
          </a:p>
        </p:txBody>
      </p:sp>
      <p:sp>
        <p:nvSpPr>
          <p:cNvPr id="4" name="Picture Placeholder 3"/>
          <p:cNvSpPr>
            <a:spLocks noGrp="1" noChangeAspect="1"/>
          </p:cNvSpPr>
          <p:nvPr>
            <p:ph type="pic" sz="quarter" idx="11"/>
          </p:nvPr>
        </p:nvSpPr>
        <p:spPr>
          <a:xfrm>
            <a:off x="10896600" y="6901830"/>
            <a:ext cx="3557027" cy="1022970"/>
          </a:xfrm>
          <a:blipFill dpi="0" rotWithShape="1">
            <a:blip r:embed="rId4"/>
            <a:srcRect/>
            <a:stretch>
              <a:fillRect t="-3"/>
            </a:stretch>
          </a:blipFill>
          <a:effectLst>
            <a:outerShdw blurRad="622300" dist="25400" dir="2700000" algn="tl" rotWithShape="0">
              <a:prstClr val="black">
                <a:alpha val="40000"/>
              </a:prstClr>
            </a:outerShdw>
          </a:effectLst>
        </p:spPr>
        <p:txBody>
          <a:bodyPr wrap="none"/>
          <a:lstStyle>
            <a:lvl1pPr>
              <a:defRPr sz="800">
                <a:noFill/>
              </a:defRPr>
            </a:lvl1pPr>
          </a:lstStyle>
          <a:p>
            <a:r>
              <a:rPr lang="en-US" dirty="0"/>
              <a:t>Click icon to add picture</a:t>
            </a:r>
          </a:p>
        </p:txBody>
      </p:sp>
      <p:sp>
        <p:nvSpPr>
          <p:cNvPr id="2" name="Date Placeholder 1"/>
          <p:cNvSpPr>
            <a:spLocks noGrp="1"/>
          </p:cNvSpPr>
          <p:nvPr>
            <p:ph type="dt" sz="half" idx="12"/>
          </p:nvPr>
        </p:nvSpPr>
        <p:spPr/>
        <p:txBody>
          <a:bodyPr/>
          <a:lstStyle>
            <a:lvl1pPr>
              <a:defRPr>
                <a:solidFill>
                  <a:schemeClr val="bg1"/>
                </a:solidFill>
              </a:defRPr>
            </a:lvl1pPr>
          </a:lstStyle>
          <a:p>
            <a:pPr>
              <a:defRPr/>
            </a:pPr>
            <a:fld id="{EFCD5F4C-E819-43B2-919E-EFE1BFA4157D}" type="datetime1">
              <a:rPr lang="en-US" smtClean="0"/>
              <a:pPr>
                <a:defRPr/>
              </a:pPr>
              <a:t>7/13/2020</a:t>
            </a:fld>
            <a:endParaRPr lang="en-US" dirty="0"/>
          </a:p>
        </p:txBody>
      </p:sp>
      <p:sp>
        <p:nvSpPr>
          <p:cNvPr id="7" name="Footer Placeholder 6"/>
          <p:cNvSpPr>
            <a:spLocks noGrp="1"/>
          </p:cNvSpPr>
          <p:nvPr>
            <p:ph type="ftr" sz="quarter" idx="13"/>
          </p:nvPr>
        </p:nvSpPr>
        <p:spPr/>
        <p:txBody>
          <a:bodyPr/>
          <a:lstStyle>
            <a:lvl1pPr>
              <a:defRPr>
                <a:solidFill>
                  <a:schemeClr val="bg1"/>
                </a:solidFill>
              </a:defRPr>
            </a:lvl1pPr>
          </a:lstStyle>
          <a:p>
            <a:pPr>
              <a:defRPr/>
            </a:pPr>
            <a:r>
              <a:rPr lang="en-US" dirty="0"/>
              <a:t>EXCELSIOR College</a:t>
            </a:r>
          </a:p>
        </p:txBody>
      </p:sp>
      <p:sp>
        <p:nvSpPr>
          <p:cNvPr id="8" name="Slide Number Placeholder 7"/>
          <p:cNvSpPr>
            <a:spLocks noGrp="1"/>
          </p:cNvSpPr>
          <p:nvPr>
            <p:ph type="sldNum" sz="quarter" idx="14"/>
          </p:nvPr>
        </p:nvSpPr>
        <p:spPr/>
        <p:txBody>
          <a:bodyPr/>
          <a:lstStyle>
            <a:lvl1pPr>
              <a:defRPr>
                <a:solidFill>
                  <a:schemeClr val="bg1"/>
                </a:solidFill>
              </a:defRPr>
            </a:lvl1pPr>
          </a:lstStyle>
          <a:p>
            <a:pPr>
              <a:defRPr/>
            </a:pPr>
            <a:fld id="{0D82165E-A276-4D8B-B313-63EA707E5138}" type="slidenum">
              <a:rPr lang="en-US" smtClean="0"/>
              <a:pPr>
                <a:defRPr/>
              </a:pPr>
              <a:t>‹#›</a:t>
            </a:fld>
            <a:endParaRPr lang="en-US" dirty="0"/>
          </a:p>
        </p:txBody>
      </p:sp>
    </p:spTree>
    <p:extLst>
      <p:ext uri="{BB962C8B-B14F-4D97-AF65-F5344CB8AC3E}">
        <p14:creationId xmlns:p14="http://schemas.microsoft.com/office/powerpoint/2010/main" val="281398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9- Highlight or Quote G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2674616"/>
            <a:ext cx="6019800" cy="4792983"/>
          </a:xfrm>
        </p:spPr>
        <p:txBody>
          <a:bodyPr/>
          <a:lstStyle>
            <a:lvl1pPr marL="0" indent="0">
              <a:lnSpc>
                <a:spcPts val="3400"/>
              </a:lnSpc>
              <a:spcBef>
                <a:spcPts val="800"/>
              </a:spcBef>
              <a:spcAft>
                <a:spcPts val="500"/>
              </a:spcAft>
              <a:buFontTx/>
              <a:buNone/>
              <a:defRPr sz="3000"/>
            </a:lvl1pPr>
            <a:lvl2pPr marL="274320">
              <a:defRPr sz="2800"/>
            </a:lvl2pPr>
            <a:lvl3pPr marL="457200">
              <a:defRPr sz="2400"/>
            </a:lvl3pPr>
            <a:lvl4pPr marL="594360">
              <a:defRPr sz="2160"/>
            </a:lvl4pPr>
            <a:lvl5pPr marL="822960">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7772401" y="2674616"/>
            <a:ext cx="5486399" cy="4792983"/>
          </a:xfrm>
          <a:pattFill prst="wdUpDiag">
            <a:fgClr>
              <a:srgbClr val="447D27"/>
            </a:fgClr>
            <a:bgClr>
              <a:schemeClr val="accent2"/>
            </a:bgClr>
          </a:pattFill>
        </p:spPr>
        <p:txBody>
          <a:bodyPr lIns="365760" tIns="228600" rIns="365760" bIns="228600" anchor="ctr" anchorCtr="0"/>
          <a:lstStyle>
            <a:lvl1pPr marL="0" indent="0" algn="ctr">
              <a:lnSpc>
                <a:spcPts val="3700"/>
              </a:lnSpc>
              <a:spcBef>
                <a:spcPts val="1000"/>
              </a:spcBef>
              <a:spcAft>
                <a:spcPts val="1000"/>
              </a:spcAft>
              <a:buFontTx/>
              <a:buNone/>
              <a:defRPr sz="3600" baseline="0">
                <a:solidFill>
                  <a:schemeClr val="bg1"/>
                </a:solidFill>
              </a:defRPr>
            </a:lvl1pPr>
            <a:lvl2pPr marL="0" indent="0" algn="ctr">
              <a:lnSpc>
                <a:spcPts val="3700"/>
              </a:lnSpc>
              <a:spcBef>
                <a:spcPts val="1000"/>
              </a:spcBef>
              <a:spcAft>
                <a:spcPts val="1000"/>
              </a:spcAft>
              <a:buFontTx/>
              <a:buNone/>
              <a:defRPr sz="3600">
                <a:solidFill>
                  <a:schemeClr val="bg1"/>
                </a:solidFill>
              </a:defRPr>
            </a:lvl2pPr>
            <a:lvl3pPr marL="0" indent="0" algn="ctr">
              <a:lnSpc>
                <a:spcPts val="3700"/>
              </a:lnSpc>
              <a:spcBef>
                <a:spcPts val="1000"/>
              </a:spcBef>
              <a:spcAft>
                <a:spcPts val="1000"/>
              </a:spcAft>
              <a:buFontTx/>
              <a:buNone/>
              <a:defRPr sz="3600">
                <a:solidFill>
                  <a:schemeClr val="bg1"/>
                </a:solidFill>
              </a:defRPr>
            </a:lvl3pPr>
            <a:lvl4pPr marL="0" indent="0" algn="ctr">
              <a:lnSpc>
                <a:spcPts val="3700"/>
              </a:lnSpc>
              <a:spcBef>
                <a:spcPts val="1000"/>
              </a:spcBef>
              <a:spcAft>
                <a:spcPts val="1000"/>
              </a:spcAft>
              <a:buFontTx/>
              <a:buNone/>
              <a:defRPr sz="3600">
                <a:solidFill>
                  <a:schemeClr val="bg1"/>
                </a:solidFill>
              </a:defRPr>
            </a:lvl4pPr>
            <a:lvl5pPr marL="0" indent="0" algn="ctr">
              <a:lnSpc>
                <a:spcPts val="3700"/>
              </a:lnSpc>
              <a:spcBef>
                <a:spcPts val="1000"/>
              </a:spcBef>
              <a:spcAft>
                <a:spcPts val="1000"/>
              </a:spcAft>
              <a:buFontTx/>
              <a:buNone/>
              <a:defRPr sz="3600">
                <a:solidFill>
                  <a:schemeClr val="bg1"/>
                </a:solidFill>
              </a:defRPr>
            </a:lvl5pPr>
            <a:lvl6pPr>
              <a:defRPr sz="2160"/>
            </a:lvl6pPr>
            <a:lvl7pPr>
              <a:defRPr sz="2160"/>
            </a:lvl7pPr>
            <a:lvl8pPr>
              <a:defRPr sz="2160"/>
            </a:lvl8pPr>
            <a:lvl9pPr>
              <a:defRPr sz="2160"/>
            </a:lvl9pPr>
          </a:lstStyle>
          <a:p>
            <a:pPr lvl="0"/>
            <a:r>
              <a:rPr lang="en-US" dirty="0"/>
              <a:t>Click to Add a Highlight or Quote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7/13/2020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cxnSp>
        <p:nvCxnSpPr>
          <p:cNvPr id="8" name="Straight Connector 7"/>
          <p:cNvCxnSpPr/>
          <p:nvPr userDrawn="1"/>
        </p:nvCxnSpPr>
        <p:spPr>
          <a:xfrm>
            <a:off x="1371600" y="2288177"/>
            <a:ext cx="118872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8251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 -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2514600"/>
            <a:ext cx="4815840" cy="4781439"/>
          </a:xfrm>
        </p:spPr>
        <p:txBody>
          <a:bodyPr lIns="0"/>
          <a:lstStyle>
            <a:lvl1pPr marL="0" indent="0">
              <a:lnSpc>
                <a:spcPts val="3200"/>
              </a:lnSpc>
              <a:spcBef>
                <a:spcPts val="900"/>
              </a:spcBef>
              <a:spcAft>
                <a:spcPts val="500"/>
              </a:spcAft>
              <a:buFontTx/>
              <a:buNone/>
              <a:defRPr sz="2800"/>
            </a:lvl1pPr>
            <a:lvl2pPr marL="274320">
              <a:defRPr sz="2800"/>
            </a:lvl2pPr>
            <a:lvl3pPr marL="365760">
              <a:defRPr sz="2400"/>
            </a:lvl3pPr>
            <a:lvl4pPr marL="548640">
              <a:defRPr sz="2160"/>
            </a:lvl4pPr>
            <a:lvl5pPr marL="731520">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7/13/2020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cxnSp>
        <p:nvCxnSpPr>
          <p:cNvPr id="8" name="Straight Connector 7"/>
          <p:cNvCxnSpPr/>
          <p:nvPr userDrawn="1"/>
        </p:nvCxnSpPr>
        <p:spPr>
          <a:xfrm>
            <a:off x="1371600" y="2288177"/>
            <a:ext cx="118872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noChangeAspect="1"/>
          </p:cNvSpPr>
          <p:nvPr>
            <p:ph type="pic" sz="quarter" idx="13" hasCustomPrompt="1"/>
          </p:nvPr>
        </p:nvSpPr>
        <p:spPr>
          <a:xfrm>
            <a:off x="6570134" y="2514599"/>
            <a:ext cx="8060266" cy="4533899"/>
          </a:xfrm>
          <a:noFill/>
        </p:spPr>
        <p:txBody>
          <a:bodyPr/>
          <a:lstStyle>
            <a:lvl1pPr marL="0" indent="0">
              <a:lnSpc>
                <a:spcPts val="2600"/>
              </a:lnSpc>
              <a:buFontTx/>
              <a:buNone/>
              <a:defRPr sz="2000"/>
            </a:lvl1pPr>
          </a:lstStyle>
          <a:p>
            <a:r>
              <a:rPr lang="en-US" dirty="0"/>
              <a:t>This is a placeholder for a photo. Click on the icon below to add a photo. Photos should be 16:9 aspect ratio. Use 576 x 324 pixels or 1920 x 1080 for larger photos. Find appropriately sized photos in the Image Library in the Brand Toolkit on Excelsior Central. Email editdesign@excelsior.edu for assistance.</a:t>
            </a:r>
          </a:p>
        </p:txBody>
      </p:sp>
      <p:sp>
        <p:nvSpPr>
          <p:cNvPr id="9" name="Text Placeholder 8"/>
          <p:cNvSpPr>
            <a:spLocks noGrp="1"/>
          </p:cNvSpPr>
          <p:nvPr>
            <p:ph type="body" sz="quarter" idx="14" hasCustomPrompt="1"/>
          </p:nvPr>
        </p:nvSpPr>
        <p:spPr>
          <a:xfrm>
            <a:off x="6570135" y="7086600"/>
            <a:ext cx="7755466" cy="533400"/>
          </a:xfrm>
        </p:spPr>
        <p:txBody>
          <a:bodyPr lIns="0"/>
          <a:lstStyle>
            <a:lvl1pPr marL="0" indent="0">
              <a:lnSpc>
                <a:spcPts val="1400"/>
              </a:lnSpc>
              <a:spcAft>
                <a:spcPts val="0"/>
              </a:spcAft>
              <a:buFontTx/>
              <a:buNone/>
              <a:defRPr sz="1200" baseline="0"/>
            </a:lvl1pPr>
            <a:lvl2pPr marL="0" indent="0">
              <a:lnSpc>
                <a:spcPts val="1400"/>
              </a:lnSpc>
              <a:spcBef>
                <a:spcPts val="0"/>
              </a:spcBef>
              <a:spcAft>
                <a:spcPts val="0"/>
              </a:spcAft>
              <a:buFontTx/>
              <a:buNone/>
              <a:defRPr sz="1200"/>
            </a:lvl2pPr>
            <a:lvl3pPr marL="0" indent="0">
              <a:lnSpc>
                <a:spcPts val="1400"/>
              </a:lnSpc>
              <a:spcBef>
                <a:spcPts val="0"/>
              </a:spcBef>
              <a:spcAft>
                <a:spcPts val="0"/>
              </a:spcAft>
              <a:buFontTx/>
              <a:buNone/>
              <a:defRPr sz="1200"/>
            </a:lvl3pPr>
            <a:lvl4pPr marL="0" indent="0">
              <a:lnSpc>
                <a:spcPts val="1400"/>
              </a:lnSpc>
              <a:spcBef>
                <a:spcPts val="0"/>
              </a:spcBef>
              <a:spcAft>
                <a:spcPts val="0"/>
              </a:spcAft>
              <a:buFontTx/>
              <a:buNone/>
              <a:defRPr sz="1200"/>
            </a:lvl4pPr>
            <a:lvl5pPr marL="0" indent="0">
              <a:lnSpc>
                <a:spcPts val="1400"/>
              </a:lnSpc>
              <a:spcBef>
                <a:spcPts val="0"/>
              </a:spcBef>
              <a:spcAft>
                <a:spcPts val="0"/>
              </a:spcAft>
              <a:buFontTx/>
              <a:buNone/>
              <a:defRPr sz="1200"/>
            </a:lvl5pPr>
          </a:lstStyle>
          <a:p>
            <a:pPr lvl="0"/>
            <a:r>
              <a:rPr lang="en-US" dirty="0"/>
              <a:t>Click to add a photo caption. Note: This will probably not be legible during presentations.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906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 - Image Thumbnai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2514600"/>
            <a:ext cx="4815840" cy="4781439"/>
          </a:xfrm>
        </p:spPr>
        <p:txBody>
          <a:bodyPr lIns="0"/>
          <a:lstStyle>
            <a:lvl1pPr marL="0" indent="0">
              <a:lnSpc>
                <a:spcPts val="3200"/>
              </a:lnSpc>
              <a:spcBef>
                <a:spcPts val="900"/>
              </a:spcBef>
              <a:spcAft>
                <a:spcPts val="500"/>
              </a:spcAft>
              <a:buFontTx/>
              <a:buNone/>
              <a:defRPr sz="2800"/>
            </a:lvl1pPr>
            <a:lvl2pPr marL="274320">
              <a:defRPr sz="2800"/>
            </a:lvl2pPr>
            <a:lvl3pPr marL="365760">
              <a:defRPr sz="2400"/>
            </a:lvl3pPr>
            <a:lvl4pPr marL="548640">
              <a:defRPr sz="2160"/>
            </a:lvl4pPr>
            <a:lvl5pPr marL="731520">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7/13/2020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cxnSp>
        <p:nvCxnSpPr>
          <p:cNvPr id="8" name="Straight Connector 7"/>
          <p:cNvCxnSpPr/>
          <p:nvPr userDrawn="1"/>
        </p:nvCxnSpPr>
        <p:spPr>
          <a:xfrm>
            <a:off x="1371600" y="2288177"/>
            <a:ext cx="4815840" cy="8965"/>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1" name="Picture Placeholder 9"/>
          <p:cNvSpPr>
            <a:spLocks noGrp="1" noChangeAspect="1"/>
          </p:cNvSpPr>
          <p:nvPr>
            <p:ph type="pic" sz="quarter" idx="13" hasCustomPrompt="1"/>
          </p:nvPr>
        </p:nvSpPr>
        <p:spPr>
          <a:xfrm>
            <a:off x="6318672" y="2297142"/>
            <a:ext cx="2438401" cy="1371600"/>
          </a:xfrm>
          <a:noFill/>
          <a:ln>
            <a:solidFill>
              <a:schemeClr val="bg2">
                <a:lumMod val="90000"/>
              </a:schemeClr>
            </a:solidFill>
          </a:ln>
        </p:spPr>
        <p:txBody>
          <a:bodyPr/>
          <a:lstStyle>
            <a:lvl1pPr marL="0" indent="0">
              <a:lnSpc>
                <a:spcPts val="1700"/>
              </a:lnSpc>
              <a:buFontTx/>
              <a:buNone/>
              <a:defRPr sz="1500"/>
            </a:lvl1pPr>
          </a:lstStyle>
          <a:p>
            <a:r>
              <a:rPr lang="en-US" dirty="0"/>
              <a:t>This is a placeholder for a photo. Click on the icon  to add a photo. Photos should be 16:9 aspect ratio. Use 576 x 324 pixels. </a:t>
            </a:r>
          </a:p>
        </p:txBody>
      </p:sp>
      <p:sp>
        <p:nvSpPr>
          <p:cNvPr id="12" name="Picture Placeholder 9"/>
          <p:cNvSpPr>
            <a:spLocks noGrp="1" noChangeAspect="1"/>
          </p:cNvSpPr>
          <p:nvPr>
            <p:ph type="pic" sz="quarter" idx="15" hasCustomPrompt="1"/>
          </p:nvPr>
        </p:nvSpPr>
        <p:spPr>
          <a:xfrm>
            <a:off x="8912436" y="2297142"/>
            <a:ext cx="2438401" cy="1371600"/>
          </a:xfrm>
          <a:noFill/>
          <a:ln>
            <a:solidFill>
              <a:schemeClr val="bg2">
                <a:lumMod val="90000"/>
              </a:schemeClr>
            </a:solidFill>
          </a:ln>
        </p:spPr>
        <p:txBody>
          <a:bodyPr/>
          <a:lstStyle>
            <a:lvl1pPr marL="0" indent="0">
              <a:lnSpc>
                <a:spcPts val="1700"/>
              </a:lnSpc>
              <a:buFontTx/>
              <a:buNone/>
              <a:defRPr sz="1500"/>
            </a:lvl1pPr>
          </a:lstStyle>
          <a:p>
            <a:r>
              <a:rPr lang="en-US" dirty="0"/>
              <a:t>This is a placeholder for a photo. Click on the icon to add a photo. Photos should be 16:9 aspect ratio. Use 576 x 324 pixels. </a:t>
            </a:r>
          </a:p>
        </p:txBody>
      </p:sp>
      <p:sp>
        <p:nvSpPr>
          <p:cNvPr id="13" name="Picture Placeholder 9"/>
          <p:cNvSpPr>
            <a:spLocks noGrp="1" noChangeAspect="1"/>
          </p:cNvSpPr>
          <p:nvPr>
            <p:ph type="pic" sz="quarter" idx="16" hasCustomPrompt="1"/>
          </p:nvPr>
        </p:nvSpPr>
        <p:spPr>
          <a:xfrm>
            <a:off x="11506200" y="2297142"/>
            <a:ext cx="2438401" cy="1371600"/>
          </a:xfrm>
          <a:noFill/>
          <a:ln>
            <a:solidFill>
              <a:schemeClr val="bg2">
                <a:lumMod val="90000"/>
              </a:schemeClr>
            </a:solidFill>
          </a:ln>
        </p:spPr>
        <p:txBody>
          <a:bodyPr/>
          <a:lstStyle>
            <a:lvl1pPr marL="0" indent="0">
              <a:lnSpc>
                <a:spcPts val="1700"/>
              </a:lnSpc>
              <a:buFontTx/>
              <a:buNone/>
              <a:defRPr sz="1500"/>
            </a:lvl1pPr>
          </a:lstStyle>
          <a:p>
            <a:r>
              <a:rPr lang="en-US" dirty="0"/>
              <a:t>This is a placeholder for a photo. Click on the icon to add a photo. Photos should be 16:9 aspect ratio. Use 576 x 324 pixels. </a:t>
            </a:r>
          </a:p>
        </p:txBody>
      </p:sp>
      <p:sp>
        <p:nvSpPr>
          <p:cNvPr id="14" name="Picture Placeholder 9"/>
          <p:cNvSpPr>
            <a:spLocks noGrp="1" noChangeAspect="1"/>
          </p:cNvSpPr>
          <p:nvPr>
            <p:ph type="pic" sz="quarter" idx="17" hasCustomPrompt="1"/>
          </p:nvPr>
        </p:nvSpPr>
        <p:spPr>
          <a:xfrm>
            <a:off x="6318672" y="3901151"/>
            <a:ext cx="2438401" cy="1371600"/>
          </a:xfrm>
          <a:noFill/>
          <a:ln>
            <a:solidFill>
              <a:schemeClr val="bg2">
                <a:lumMod val="90000"/>
              </a:schemeClr>
            </a:solidFill>
          </a:ln>
        </p:spPr>
        <p:txBody>
          <a:bodyPr/>
          <a:lstStyle>
            <a:lvl1pPr marL="0" indent="0">
              <a:lnSpc>
                <a:spcPts val="1700"/>
              </a:lnSpc>
              <a:buFontTx/>
              <a:buNone/>
              <a:defRPr sz="1500"/>
            </a:lvl1pPr>
          </a:lstStyle>
          <a:p>
            <a:r>
              <a:rPr lang="en-US" dirty="0"/>
              <a:t>This is a placeholder for a photo. Click on the icon to add a photo. Photos should be 16:9 aspect ratio. Use 576 x 324 pixels. </a:t>
            </a:r>
          </a:p>
        </p:txBody>
      </p:sp>
      <p:sp>
        <p:nvSpPr>
          <p:cNvPr id="15" name="Picture Placeholder 9"/>
          <p:cNvSpPr>
            <a:spLocks noGrp="1" noChangeAspect="1"/>
          </p:cNvSpPr>
          <p:nvPr>
            <p:ph type="pic" sz="quarter" idx="18" hasCustomPrompt="1"/>
          </p:nvPr>
        </p:nvSpPr>
        <p:spPr>
          <a:xfrm>
            <a:off x="8912436" y="3901151"/>
            <a:ext cx="2438401" cy="1371600"/>
          </a:xfrm>
          <a:noFill/>
          <a:ln>
            <a:solidFill>
              <a:schemeClr val="bg2">
                <a:lumMod val="90000"/>
              </a:schemeClr>
            </a:solidFill>
          </a:ln>
        </p:spPr>
        <p:txBody>
          <a:bodyPr/>
          <a:lstStyle>
            <a:lvl1pPr marL="0" indent="0">
              <a:lnSpc>
                <a:spcPts val="1700"/>
              </a:lnSpc>
              <a:buFontTx/>
              <a:buNone/>
              <a:defRPr sz="1500"/>
            </a:lvl1pPr>
          </a:lstStyle>
          <a:p>
            <a:r>
              <a:rPr lang="en-US" dirty="0"/>
              <a:t>This is a placeholder for a photo. Click on the icon to add a photo. Photos should be 16:9 aspect ratio. Use 576 x 324 pixels. </a:t>
            </a:r>
          </a:p>
        </p:txBody>
      </p:sp>
      <p:sp>
        <p:nvSpPr>
          <p:cNvPr id="16" name="Picture Placeholder 9"/>
          <p:cNvSpPr>
            <a:spLocks noGrp="1" noChangeAspect="1"/>
          </p:cNvSpPr>
          <p:nvPr>
            <p:ph type="pic" sz="quarter" idx="19" hasCustomPrompt="1"/>
          </p:nvPr>
        </p:nvSpPr>
        <p:spPr>
          <a:xfrm>
            <a:off x="11506200" y="3901151"/>
            <a:ext cx="2438401" cy="1371600"/>
          </a:xfrm>
          <a:noFill/>
          <a:ln>
            <a:solidFill>
              <a:schemeClr val="bg2">
                <a:lumMod val="90000"/>
              </a:schemeClr>
            </a:solidFill>
          </a:ln>
        </p:spPr>
        <p:txBody>
          <a:bodyPr/>
          <a:lstStyle>
            <a:lvl1pPr marL="0" indent="0">
              <a:lnSpc>
                <a:spcPts val="1700"/>
              </a:lnSpc>
              <a:buFontTx/>
              <a:buNone/>
              <a:defRPr sz="1500"/>
            </a:lvl1pPr>
          </a:lstStyle>
          <a:p>
            <a:r>
              <a:rPr lang="en-US" dirty="0"/>
              <a:t>This is a placeholder for a photo. Click on the icon to add a photo. Photos should be 16:9 aspect ratio. Use 576 x 324 pixels. </a:t>
            </a:r>
          </a:p>
        </p:txBody>
      </p:sp>
      <p:sp>
        <p:nvSpPr>
          <p:cNvPr id="17" name="Picture Placeholder 9"/>
          <p:cNvSpPr>
            <a:spLocks noGrp="1" noChangeAspect="1"/>
          </p:cNvSpPr>
          <p:nvPr>
            <p:ph type="pic" sz="quarter" idx="20" hasCustomPrompt="1"/>
          </p:nvPr>
        </p:nvSpPr>
        <p:spPr>
          <a:xfrm>
            <a:off x="6318672" y="5505160"/>
            <a:ext cx="2438401" cy="1371600"/>
          </a:xfrm>
          <a:noFill/>
          <a:ln>
            <a:solidFill>
              <a:schemeClr val="bg2">
                <a:lumMod val="90000"/>
              </a:schemeClr>
            </a:solidFill>
          </a:ln>
        </p:spPr>
        <p:txBody>
          <a:bodyPr/>
          <a:lstStyle>
            <a:lvl1pPr marL="0" indent="0">
              <a:lnSpc>
                <a:spcPts val="1700"/>
              </a:lnSpc>
              <a:buFontTx/>
              <a:buNone/>
              <a:defRPr sz="1500"/>
            </a:lvl1pPr>
          </a:lstStyle>
          <a:p>
            <a:r>
              <a:rPr lang="en-US" dirty="0"/>
              <a:t>This is a placeholder for a photo. Click on the icon to add a photo. Photos should be 16:9 aspect ratio. Use 576 x 324 pixels. </a:t>
            </a:r>
          </a:p>
        </p:txBody>
      </p:sp>
      <p:sp>
        <p:nvSpPr>
          <p:cNvPr id="18" name="Picture Placeholder 9"/>
          <p:cNvSpPr>
            <a:spLocks noGrp="1" noChangeAspect="1"/>
          </p:cNvSpPr>
          <p:nvPr>
            <p:ph type="pic" sz="quarter" idx="21" hasCustomPrompt="1"/>
          </p:nvPr>
        </p:nvSpPr>
        <p:spPr>
          <a:xfrm>
            <a:off x="8912436" y="5505160"/>
            <a:ext cx="2438401" cy="1371600"/>
          </a:xfrm>
          <a:noFill/>
          <a:ln>
            <a:solidFill>
              <a:schemeClr val="bg2">
                <a:lumMod val="90000"/>
              </a:schemeClr>
            </a:solidFill>
          </a:ln>
        </p:spPr>
        <p:txBody>
          <a:bodyPr/>
          <a:lstStyle>
            <a:lvl1pPr marL="0" indent="0">
              <a:lnSpc>
                <a:spcPts val="1700"/>
              </a:lnSpc>
              <a:buFontTx/>
              <a:buNone/>
              <a:defRPr sz="1500"/>
            </a:lvl1pPr>
          </a:lstStyle>
          <a:p>
            <a:r>
              <a:rPr lang="en-US" dirty="0"/>
              <a:t>This is a placeholder for a photo. Click on the icon to add a photo. Photos should be 16:9 aspect ratio. Use 576 x 324 pixels. </a:t>
            </a:r>
          </a:p>
        </p:txBody>
      </p:sp>
      <p:sp>
        <p:nvSpPr>
          <p:cNvPr id="19" name="Picture Placeholder 9"/>
          <p:cNvSpPr>
            <a:spLocks noGrp="1" noChangeAspect="1"/>
          </p:cNvSpPr>
          <p:nvPr>
            <p:ph type="pic" sz="quarter" idx="22" hasCustomPrompt="1"/>
          </p:nvPr>
        </p:nvSpPr>
        <p:spPr>
          <a:xfrm>
            <a:off x="11506200" y="5505160"/>
            <a:ext cx="2438401" cy="1371600"/>
          </a:xfrm>
          <a:noFill/>
          <a:ln>
            <a:solidFill>
              <a:schemeClr val="bg2">
                <a:lumMod val="90000"/>
              </a:schemeClr>
            </a:solidFill>
          </a:ln>
        </p:spPr>
        <p:txBody>
          <a:bodyPr/>
          <a:lstStyle>
            <a:lvl1pPr marL="0" indent="0">
              <a:lnSpc>
                <a:spcPts val="1700"/>
              </a:lnSpc>
              <a:buFontTx/>
              <a:buNone/>
              <a:defRPr sz="1500"/>
            </a:lvl1pPr>
          </a:lstStyle>
          <a:p>
            <a:r>
              <a:rPr lang="en-US" dirty="0"/>
              <a:t>This is a placeholder for a photo. Click on the icon to add a photo. Photos should be 16:9 aspect ratio. Use 576 x 324 pixels. </a:t>
            </a:r>
          </a:p>
        </p:txBody>
      </p:sp>
    </p:spTree>
    <p:extLst>
      <p:ext uri="{BB962C8B-B14F-4D97-AF65-F5344CB8AC3E}">
        <p14:creationId xmlns:p14="http://schemas.microsoft.com/office/powerpoint/2010/main" val="951715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2514600"/>
            <a:ext cx="4572000" cy="4781439"/>
          </a:xfrm>
        </p:spPr>
        <p:txBody>
          <a:bodyPr lIns="0"/>
          <a:lstStyle>
            <a:lvl1pPr marL="0" indent="0">
              <a:lnSpc>
                <a:spcPts val="3200"/>
              </a:lnSpc>
              <a:spcBef>
                <a:spcPts val="900"/>
              </a:spcBef>
              <a:spcAft>
                <a:spcPts val="500"/>
              </a:spcAft>
              <a:buFontTx/>
              <a:buNone/>
              <a:defRPr sz="2800"/>
            </a:lvl1pPr>
            <a:lvl2pPr marL="274320">
              <a:defRPr sz="2800"/>
            </a:lvl2pPr>
            <a:lvl3pPr marL="365760">
              <a:defRPr sz="2400"/>
            </a:lvl3pPr>
            <a:lvl4pPr marL="548640">
              <a:defRPr sz="2160"/>
            </a:lvl4pPr>
            <a:lvl5pPr marL="731520">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7/13/2020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cxnSp>
        <p:nvCxnSpPr>
          <p:cNvPr id="8" name="Straight Connector 7"/>
          <p:cNvCxnSpPr/>
          <p:nvPr userDrawn="1"/>
        </p:nvCxnSpPr>
        <p:spPr>
          <a:xfrm>
            <a:off x="1371600" y="2288177"/>
            <a:ext cx="4572000" cy="8965"/>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0" name="Picture Placeholder 9"/>
          <p:cNvSpPr>
            <a:spLocks noGrp="1" noChangeAspect="1"/>
          </p:cNvSpPr>
          <p:nvPr>
            <p:ph type="pic" sz="quarter" idx="14" hasCustomPrompt="1"/>
          </p:nvPr>
        </p:nvSpPr>
        <p:spPr>
          <a:xfrm>
            <a:off x="10171340" y="2297142"/>
            <a:ext cx="3773260" cy="2122458"/>
          </a:xfrm>
          <a:noFill/>
          <a:ln>
            <a:solidFill>
              <a:schemeClr val="bg2">
                <a:lumMod val="90000"/>
              </a:schemeClr>
            </a:solidFill>
          </a:ln>
        </p:spPr>
        <p:txBody>
          <a:bodyPr/>
          <a:lstStyle>
            <a:lvl1pPr marL="0" indent="0">
              <a:lnSpc>
                <a:spcPts val="1700"/>
              </a:lnSpc>
              <a:buFontTx/>
              <a:buNone/>
              <a:defRPr sz="1500"/>
            </a:lvl1pPr>
          </a:lstStyle>
          <a:p>
            <a:r>
              <a:rPr lang="en-US" dirty="0"/>
              <a:t>This is a placeholder for a photo. Click on the icon below to add a photo. Photos should be 16:9 aspect ratio. Use 576 x 324 pixels or 1920 x 1080 for larger photos. Some appropriately sized photos in the Image Library page of the Brand Toolkit on Excelsior Central. Email editdesign@excelsior.edu for assistance</a:t>
            </a:r>
          </a:p>
        </p:txBody>
      </p:sp>
      <p:sp>
        <p:nvSpPr>
          <p:cNvPr id="21" name="Picture Placeholder 9"/>
          <p:cNvSpPr>
            <a:spLocks noGrp="1" noChangeAspect="1"/>
          </p:cNvSpPr>
          <p:nvPr>
            <p:ph type="pic" sz="quarter" idx="15" hasCustomPrompt="1"/>
          </p:nvPr>
        </p:nvSpPr>
        <p:spPr>
          <a:xfrm>
            <a:off x="6208940" y="2297142"/>
            <a:ext cx="3773260" cy="2122458"/>
          </a:xfrm>
          <a:noFill/>
          <a:ln>
            <a:solidFill>
              <a:schemeClr val="bg2">
                <a:lumMod val="90000"/>
              </a:schemeClr>
            </a:solidFill>
          </a:ln>
        </p:spPr>
        <p:txBody>
          <a:bodyPr/>
          <a:lstStyle>
            <a:lvl1pPr marL="0" indent="0">
              <a:lnSpc>
                <a:spcPts val="1700"/>
              </a:lnSpc>
              <a:buFontTx/>
              <a:buNone/>
              <a:defRPr sz="1500" baseline="0"/>
            </a:lvl1pPr>
          </a:lstStyle>
          <a:p>
            <a:r>
              <a:rPr lang="en-US" dirty="0"/>
              <a:t>This is a placeholder for a photo. Click on the icon below to add a photo. Photos should be 16:9 aspect ratio. Use 576 x 324 pixels or 1920 x 1080 for larger photos. Some appropriately sized photos in the Image Library page of the Brand Toolkit on Excelsior Central. Email editdesign@excelsior.edu for assistance.</a:t>
            </a:r>
          </a:p>
        </p:txBody>
      </p:sp>
      <p:sp>
        <p:nvSpPr>
          <p:cNvPr id="22" name="Picture Placeholder 9"/>
          <p:cNvSpPr>
            <a:spLocks noGrp="1" noChangeAspect="1"/>
          </p:cNvSpPr>
          <p:nvPr>
            <p:ph type="pic" sz="quarter" idx="16" hasCustomPrompt="1"/>
          </p:nvPr>
        </p:nvSpPr>
        <p:spPr>
          <a:xfrm>
            <a:off x="10171340" y="4953000"/>
            <a:ext cx="3773260" cy="2122458"/>
          </a:xfrm>
          <a:noFill/>
          <a:ln>
            <a:solidFill>
              <a:schemeClr val="bg2">
                <a:lumMod val="90000"/>
              </a:schemeClr>
            </a:solidFill>
          </a:ln>
        </p:spPr>
        <p:txBody>
          <a:bodyPr/>
          <a:lstStyle>
            <a:lvl1pPr marL="0" indent="0">
              <a:lnSpc>
                <a:spcPts val="1700"/>
              </a:lnSpc>
              <a:buFontTx/>
              <a:buNone/>
              <a:defRPr sz="1500"/>
            </a:lvl1pPr>
          </a:lstStyle>
          <a:p>
            <a:r>
              <a:rPr lang="en-US" dirty="0"/>
              <a:t>This is a placeholder for a photo. Click on the icon below to add a photo. Photos should be 16:9 aspect ratio. Use 576 x 324 pixels or 1920 x 1080 for larger photos. Some appropriately sized photos in the Image Library page of the Brand Toolkit on Excelsior Central. Email editdesign@excelsior.edu for assistance</a:t>
            </a:r>
          </a:p>
        </p:txBody>
      </p:sp>
      <p:sp>
        <p:nvSpPr>
          <p:cNvPr id="23" name="Picture Placeholder 9"/>
          <p:cNvSpPr>
            <a:spLocks noGrp="1" noChangeAspect="1"/>
          </p:cNvSpPr>
          <p:nvPr>
            <p:ph type="pic" sz="quarter" idx="17" hasCustomPrompt="1"/>
          </p:nvPr>
        </p:nvSpPr>
        <p:spPr>
          <a:xfrm>
            <a:off x="6208940" y="4953000"/>
            <a:ext cx="3773260" cy="2122458"/>
          </a:xfrm>
          <a:noFill/>
          <a:ln>
            <a:solidFill>
              <a:schemeClr val="bg2">
                <a:lumMod val="90000"/>
              </a:schemeClr>
            </a:solidFill>
          </a:ln>
        </p:spPr>
        <p:txBody>
          <a:bodyPr/>
          <a:lstStyle>
            <a:lvl1pPr marL="0" indent="0">
              <a:lnSpc>
                <a:spcPts val="1700"/>
              </a:lnSpc>
              <a:buFontTx/>
              <a:buNone/>
              <a:defRPr sz="1500"/>
            </a:lvl1pPr>
          </a:lstStyle>
          <a:p>
            <a:r>
              <a:rPr lang="en-US" dirty="0"/>
              <a:t>This is a placeholder for a photo. Click on the icon below to add a photo. Photos should be 16:9 aspect ratio. Use 576 x 324 pixels or 1920 x 1080 for larger photos. Some appropriately sized photos in the Image Library page of the Brand Toolkit on Excelsior Central. Email editdesign@excelsior.edu for assistance</a:t>
            </a:r>
          </a:p>
        </p:txBody>
      </p:sp>
      <p:sp>
        <p:nvSpPr>
          <p:cNvPr id="24" name="Text Placeholder 8"/>
          <p:cNvSpPr>
            <a:spLocks noGrp="1"/>
          </p:cNvSpPr>
          <p:nvPr>
            <p:ph type="body" sz="quarter" idx="18" hasCustomPrompt="1"/>
          </p:nvPr>
        </p:nvSpPr>
        <p:spPr>
          <a:xfrm>
            <a:off x="6208940" y="7116343"/>
            <a:ext cx="3773260" cy="431739"/>
          </a:xfrm>
        </p:spPr>
        <p:txBody>
          <a:bodyPr lIns="0"/>
          <a:lstStyle>
            <a:lvl1pPr marL="0" indent="0">
              <a:lnSpc>
                <a:spcPts val="1200"/>
              </a:lnSpc>
              <a:spcAft>
                <a:spcPts val="0"/>
              </a:spcAft>
              <a:buFontTx/>
              <a:buNone/>
              <a:defRPr sz="1000"/>
            </a:lvl1pPr>
            <a:lvl2pPr marL="0" indent="0">
              <a:lnSpc>
                <a:spcPts val="1200"/>
              </a:lnSpc>
              <a:spcBef>
                <a:spcPts val="0"/>
              </a:spcBef>
              <a:spcAft>
                <a:spcPts val="0"/>
              </a:spcAft>
              <a:buFontTx/>
              <a:buNone/>
              <a:defRPr sz="1000"/>
            </a:lvl2pPr>
            <a:lvl3pPr marL="0" indent="0">
              <a:lnSpc>
                <a:spcPts val="1200"/>
              </a:lnSpc>
              <a:spcBef>
                <a:spcPts val="0"/>
              </a:spcBef>
              <a:spcAft>
                <a:spcPts val="0"/>
              </a:spcAft>
              <a:buFontTx/>
              <a:buNone/>
              <a:defRPr sz="1000"/>
            </a:lvl3pPr>
            <a:lvl4pPr marL="0" indent="0">
              <a:lnSpc>
                <a:spcPts val="1200"/>
              </a:lnSpc>
              <a:spcBef>
                <a:spcPts val="0"/>
              </a:spcBef>
              <a:spcAft>
                <a:spcPts val="0"/>
              </a:spcAft>
              <a:buFontTx/>
              <a:buNone/>
              <a:defRPr sz="1000"/>
            </a:lvl4pPr>
            <a:lvl5pPr marL="0" indent="0">
              <a:lnSpc>
                <a:spcPts val="1200"/>
              </a:lnSpc>
              <a:spcBef>
                <a:spcPts val="0"/>
              </a:spcBef>
              <a:spcAft>
                <a:spcPts val="0"/>
              </a:spcAft>
              <a:buFontTx/>
              <a:buNone/>
              <a:defRPr sz="1000"/>
            </a:lvl5pPr>
          </a:lstStyle>
          <a:p>
            <a:pPr lvl="0"/>
            <a:r>
              <a:rPr lang="en-US" dirty="0"/>
              <a:t>Click to add a short caption Note: This might not be legible if presenting.</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8"/>
          <p:cNvSpPr>
            <a:spLocks noGrp="1"/>
          </p:cNvSpPr>
          <p:nvPr>
            <p:ph type="body" sz="quarter" idx="19" hasCustomPrompt="1"/>
          </p:nvPr>
        </p:nvSpPr>
        <p:spPr>
          <a:xfrm>
            <a:off x="10171340" y="7118934"/>
            <a:ext cx="3773260" cy="431739"/>
          </a:xfrm>
        </p:spPr>
        <p:txBody>
          <a:bodyPr lIns="0"/>
          <a:lstStyle>
            <a:lvl1pPr marL="0" indent="0">
              <a:lnSpc>
                <a:spcPts val="1200"/>
              </a:lnSpc>
              <a:spcAft>
                <a:spcPts val="0"/>
              </a:spcAft>
              <a:buFontTx/>
              <a:buNone/>
              <a:defRPr sz="1000"/>
            </a:lvl1pPr>
            <a:lvl2pPr marL="0" indent="0">
              <a:lnSpc>
                <a:spcPts val="1200"/>
              </a:lnSpc>
              <a:spcBef>
                <a:spcPts val="0"/>
              </a:spcBef>
              <a:spcAft>
                <a:spcPts val="0"/>
              </a:spcAft>
              <a:buFontTx/>
              <a:buNone/>
              <a:defRPr sz="1000"/>
            </a:lvl2pPr>
            <a:lvl3pPr marL="0" indent="0">
              <a:lnSpc>
                <a:spcPts val="1200"/>
              </a:lnSpc>
              <a:spcBef>
                <a:spcPts val="0"/>
              </a:spcBef>
              <a:spcAft>
                <a:spcPts val="0"/>
              </a:spcAft>
              <a:buFontTx/>
              <a:buNone/>
              <a:defRPr sz="1000"/>
            </a:lvl3pPr>
            <a:lvl4pPr marL="0" indent="0">
              <a:lnSpc>
                <a:spcPts val="1200"/>
              </a:lnSpc>
              <a:spcBef>
                <a:spcPts val="0"/>
              </a:spcBef>
              <a:spcAft>
                <a:spcPts val="0"/>
              </a:spcAft>
              <a:buFontTx/>
              <a:buNone/>
              <a:defRPr sz="1000"/>
            </a:lvl4pPr>
            <a:lvl5pPr marL="0" indent="0">
              <a:lnSpc>
                <a:spcPts val="1200"/>
              </a:lnSpc>
              <a:spcBef>
                <a:spcPts val="0"/>
              </a:spcBef>
              <a:spcAft>
                <a:spcPts val="0"/>
              </a:spcAft>
              <a:buFontTx/>
              <a:buNone/>
              <a:defRPr sz="1000"/>
            </a:lvl5pPr>
          </a:lstStyle>
          <a:p>
            <a:pPr lvl="0"/>
            <a:r>
              <a:rPr lang="en-US" dirty="0"/>
              <a:t>Click to add a short caption Note: This might not be legible if presenting.</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8"/>
          <p:cNvSpPr>
            <a:spLocks noGrp="1"/>
          </p:cNvSpPr>
          <p:nvPr>
            <p:ph type="body" sz="quarter" idx="20" hasCustomPrompt="1"/>
          </p:nvPr>
        </p:nvSpPr>
        <p:spPr>
          <a:xfrm>
            <a:off x="6208940" y="4455558"/>
            <a:ext cx="3773260" cy="431739"/>
          </a:xfrm>
        </p:spPr>
        <p:txBody>
          <a:bodyPr lIns="0"/>
          <a:lstStyle>
            <a:lvl1pPr marL="0" indent="0">
              <a:lnSpc>
                <a:spcPts val="1200"/>
              </a:lnSpc>
              <a:spcAft>
                <a:spcPts val="0"/>
              </a:spcAft>
              <a:buFontTx/>
              <a:buNone/>
              <a:defRPr sz="1000"/>
            </a:lvl1pPr>
            <a:lvl2pPr marL="0" indent="0">
              <a:lnSpc>
                <a:spcPts val="1200"/>
              </a:lnSpc>
              <a:spcBef>
                <a:spcPts val="0"/>
              </a:spcBef>
              <a:spcAft>
                <a:spcPts val="0"/>
              </a:spcAft>
              <a:buFontTx/>
              <a:buNone/>
              <a:defRPr sz="1000"/>
            </a:lvl2pPr>
            <a:lvl3pPr marL="0" indent="0">
              <a:lnSpc>
                <a:spcPts val="1200"/>
              </a:lnSpc>
              <a:spcBef>
                <a:spcPts val="0"/>
              </a:spcBef>
              <a:spcAft>
                <a:spcPts val="0"/>
              </a:spcAft>
              <a:buFontTx/>
              <a:buNone/>
              <a:defRPr sz="1000"/>
            </a:lvl3pPr>
            <a:lvl4pPr marL="0" indent="0">
              <a:lnSpc>
                <a:spcPts val="1200"/>
              </a:lnSpc>
              <a:spcBef>
                <a:spcPts val="0"/>
              </a:spcBef>
              <a:spcAft>
                <a:spcPts val="0"/>
              </a:spcAft>
              <a:buFontTx/>
              <a:buNone/>
              <a:defRPr sz="1000"/>
            </a:lvl4pPr>
            <a:lvl5pPr marL="0" indent="0">
              <a:lnSpc>
                <a:spcPts val="1200"/>
              </a:lnSpc>
              <a:spcBef>
                <a:spcPts val="0"/>
              </a:spcBef>
              <a:spcAft>
                <a:spcPts val="0"/>
              </a:spcAft>
              <a:buFontTx/>
              <a:buNone/>
              <a:defRPr sz="1000"/>
            </a:lvl5pPr>
          </a:lstStyle>
          <a:p>
            <a:pPr lvl="0"/>
            <a:r>
              <a:rPr lang="en-US" dirty="0"/>
              <a:t>Click to add a short caption Note: This might not be legible if presenting.</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8"/>
          <p:cNvSpPr>
            <a:spLocks noGrp="1"/>
          </p:cNvSpPr>
          <p:nvPr>
            <p:ph type="body" sz="quarter" idx="21" hasCustomPrompt="1"/>
          </p:nvPr>
        </p:nvSpPr>
        <p:spPr>
          <a:xfrm>
            <a:off x="10171340" y="4458149"/>
            <a:ext cx="3773260" cy="431739"/>
          </a:xfrm>
        </p:spPr>
        <p:txBody>
          <a:bodyPr lIns="0"/>
          <a:lstStyle>
            <a:lvl1pPr marL="0" indent="0">
              <a:lnSpc>
                <a:spcPts val="1200"/>
              </a:lnSpc>
              <a:spcAft>
                <a:spcPts val="0"/>
              </a:spcAft>
              <a:buFontTx/>
              <a:buNone/>
              <a:defRPr sz="1000"/>
            </a:lvl1pPr>
            <a:lvl2pPr marL="0" indent="0">
              <a:lnSpc>
                <a:spcPts val="1200"/>
              </a:lnSpc>
              <a:spcBef>
                <a:spcPts val="0"/>
              </a:spcBef>
              <a:spcAft>
                <a:spcPts val="0"/>
              </a:spcAft>
              <a:buFontTx/>
              <a:buNone/>
              <a:defRPr sz="1000"/>
            </a:lvl2pPr>
            <a:lvl3pPr marL="0" indent="0">
              <a:lnSpc>
                <a:spcPts val="1200"/>
              </a:lnSpc>
              <a:spcBef>
                <a:spcPts val="0"/>
              </a:spcBef>
              <a:spcAft>
                <a:spcPts val="0"/>
              </a:spcAft>
              <a:buFontTx/>
              <a:buNone/>
              <a:defRPr sz="1000"/>
            </a:lvl3pPr>
            <a:lvl4pPr marL="0" indent="0">
              <a:lnSpc>
                <a:spcPts val="1200"/>
              </a:lnSpc>
              <a:spcBef>
                <a:spcPts val="0"/>
              </a:spcBef>
              <a:spcAft>
                <a:spcPts val="0"/>
              </a:spcAft>
              <a:buFontTx/>
              <a:buNone/>
              <a:defRPr sz="1000"/>
            </a:lvl4pPr>
            <a:lvl5pPr marL="0" indent="0">
              <a:lnSpc>
                <a:spcPts val="1200"/>
              </a:lnSpc>
              <a:spcBef>
                <a:spcPts val="0"/>
              </a:spcBef>
              <a:spcAft>
                <a:spcPts val="0"/>
              </a:spcAft>
              <a:buFontTx/>
              <a:buNone/>
              <a:defRPr sz="1000"/>
            </a:lvl5pPr>
          </a:lstStyle>
          <a:p>
            <a:pPr lvl="0"/>
            <a:r>
              <a:rPr lang="en-US" dirty="0"/>
              <a:t>Click to add a short caption Note: This might not be legible if presenting.</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56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 - Larg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606711"/>
            <a:ext cx="11887200" cy="764889"/>
          </a:xfrm>
        </p:spPr>
        <p:txBody>
          <a:bodyPr>
            <a:normAutofit/>
          </a:bodyPr>
          <a:lstStyle>
            <a:lvl1pPr>
              <a:lnSpc>
                <a:spcPts val="3200"/>
              </a:lnSpc>
              <a:defRPr sz="3000"/>
            </a:lvl1p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7/13/2020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sp>
        <p:nvSpPr>
          <p:cNvPr id="20" name="Picture Placeholder 9"/>
          <p:cNvSpPr>
            <a:spLocks noGrp="1" noChangeAspect="1"/>
          </p:cNvSpPr>
          <p:nvPr>
            <p:ph type="pic" sz="quarter" idx="14" hasCustomPrompt="1"/>
          </p:nvPr>
        </p:nvSpPr>
        <p:spPr>
          <a:xfrm>
            <a:off x="685800" y="1447800"/>
            <a:ext cx="11133221" cy="6262434"/>
          </a:xfrm>
          <a:noFill/>
          <a:ln>
            <a:noFill/>
          </a:ln>
        </p:spPr>
        <p:txBody>
          <a:bodyPr/>
          <a:lstStyle>
            <a:lvl1pPr marL="0" indent="0" algn="ctr">
              <a:lnSpc>
                <a:spcPts val="2000"/>
              </a:lnSpc>
              <a:buFontTx/>
              <a:buNone/>
              <a:defRPr sz="1800" baseline="0"/>
            </a:lvl1pPr>
          </a:lstStyle>
          <a:p>
            <a:r>
              <a:rPr lang="en-US" dirty="0"/>
              <a:t>This is a placeholder for a photo. Click on the icon below to add a photo. </a:t>
            </a:r>
            <a:br>
              <a:rPr lang="en-US" dirty="0"/>
            </a:br>
            <a:r>
              <a:rPr lang="en-US" dirty="0"/>
              <a:t>Photos should be 16:9 aspect ratio. Use 1920 x 1080 pixels. </a:t>
            </a:r>
            <a:br>
              <a:rPr lang="en-US" dirty="0"/>
            </a:br>
            <a:r>
              <a:rPr lang="en-US" dirty="0"/>
              <a:t>Find appropriately sized photos in the Image Library in the Brand Toolkit on Excelsior Central. </a:t>
            </a:r>
            <a:br>
              <a:rPr lang="en-US" dirty="0"/>
            </a:br>
            <a:r>
              <a:rPr lang="en-US" dirty="0"/>
              <a:t>Email editdesign@excelsior.edu for assistance.</a:t>
            </a:r>
          </a:p>
        </p:txBody>
      </p:sp>
      <p:sp>
        <p:nvSpPr>
          <p:cNvPr id="27" name="Text Placeholder 8"/>
          <p:cNvSpPr>
            <a:spLocks noGrp="1"/>
          </p:cNvSpPr>
          <p:nvPr>
            <p:ph type="body" sz="quarter" idx="21" hasCustomPrompt="1"/>
          </p:nvPr>
        </p:nvSpPr>
        <p:spPr>
          <a:xfrm>
            <a:off x="11963400" y="6477000"/>
            <a:ext cx="1981200" cy="990600"/>
          </a:xfrm>
        </p:spPr>
        <p:txBody>
          <a:bodyPr lIns="0"/>
          <a:lstStyle>
            <a:lvl1pPr marL="0" indent="0">
              <a:lnSpc>
                <a:spcPts val="1200"/>
              </a:lnSpc>
              <a:spcAft>
                <a:spcPts val="0"/>
              </a:spcAft>
              <a:buFontTx/>
              <a:buNone/>
              <a:defRPr sz="1000" baseline="0"/>
            </a:lvl1pPr>
            <a:lvl2pPr marL="0" indent="0">
              <a:lnSpc>
                <a:spcPts val="1200"/>
              </a:lnSpc>
              <a:spcBef>
                <a:spcPts val="0"/>
              </a:spcBef>
              <a:spcAft>
                <a:spcPts val="0"/>
              </a:spcAft>
              <a:buFontTx/>
              <a:buNone/>
              <a:defRPr sz="1000"/>
            </a:lvl2pPr>
            <a:lvl3pPr marL="0" indent="0">
              <a:lnSpc>
                <a:spcPts val="1200"/>
              </a:lnSpc>
              <a:spcBef>
                <a:spcPts val="0"/>
              </a:spcBef>
              <a:spcAft>
                <a:spcPts val="0"/>
              </a:spcAft>
              <a:buFontTx/>
              <a:buNone/>
              <a:defRPr sz="1000"/>
            </a:lvl3pPr>
            <a:lvl4pPr marL="0" indent="0">
              <a:lnSpc>
                <a:spcPts val="1200"/>
              </a:lnSpc>
              <a:spcBef>
                <a:spcPts val="0"/>
              </a:spcBef>
              <a:spcAft>
                <a:spcPts val="0"/>
              </a:spcAft>
              <a:buFontTx/>
              <a:buNone/>
              <a:defRPr sz="1000"/>
            </a:lvl4pPr>
            <a:lvl5pPr marL="0" indent="0">
              <a:lnSpc>
                <a:spcPts val="1200"/>
              </a:lnSpc>
              <a:spcBef>
                <a:spcPts val="0"/>
              </a:spcBef>
              <a:spcAft>
                <a:spcPts val="0"/>
              </a:spcAft>
              <a:buFontTx/>
              <a:buNone/>
              <a:defRPr sz="1000"/>
            </a:lvl5pPr>
          </a:lstStyle>
          <a:p>
            <a:pPr lvl="0"/>
            <a:r>
              <a:rPr lang="en-US" dirty="0"/>
              <a:t>Click to add a photo credit or other info. Note: This size will probably not be legible during a presentation. </a:t>
            </a:r>
          </a:p>
          <a:p>
            <a:pPr lvl="1"/>
            <a:r>
              <a:rPr lang="en-US" dirty="0"/>
              <a:t>Second level</a:t>
            </a:r>
          </a:p>
          <a:p>
            <a:pPr lvl="2"/>
            <a:r>
              <a:rPr lang="en-US" dirty="0"/>
              <a:t>Third level</a:t>
            </a:r>
          </a:p>
          <a:p>
            <a:pPr lvl="3"/>
            <a:r>
              <a:rPr lang="en-US" dirty="0"/>
              <a:t>Fourth </a:t>
            </a:r>
            <a:r>
              <a:rPr lang="en-US" dirty="0" err="1"/>
              <a:t>leel</a:t>
            </a:r>
            <a:endParaRPr lang="en-US" dirty="0"/>
          </a:p>
          <a:p>
            <a:pPr lvl="4"/>
            <a:r>
              <a:rPr lang="en-US" dirty="0"/>
              <a:t>Fifth level</a:t>
            </a:r>
          </a:p>
        </p:txBody>
      </p:sp>
      <p:sp>
        <p:nvSpPr>
          <p:cNvPr id="3" name="Content Placeholder 2"/>
          <p:cNvSpPr>
            <a:spLocks noGrp="1"/>
          </p:cNvSpPr>
          <p:nvPr>
            <p:ph sz="half" idx="1" hasCustomPrompt="1"/>
          </p:nvPr>
        </p:nvSpPr>
        <p:spPr>
          <a:xfrm>
            <a:off x="11963400" y="1447800"/>
            <a:ext cx="1981200" cy="4800600"/>
          </a:xfrm>
        </p:spPr>
        <p:txBody>
          <a:bodyPr lIns="0" anchor="ctr" anchorCtr="0">
            <a:normAutofit/>
          </a:bodyPr>
          <a:lstStyle>
            <a:lvl1pPr marL="0" indent="0">
              <a:lnSpc>
                <a:spcPts val="2200"/>
              </a:lnSpc>
              <a:spcBef>
                <a:spcPts val="300"/>
              </a:spcBef>
              <a:spcAft>
                <a:spcPts val="300"/>
              </a:spcAft>
              <a:buFontTx/>
              <a:buNone/>
              <a:defRPr sz="2000"/>
            </a:lvl1pPr>
            <a:lvl2pPr marL="0" indent="0">
              <a:lnSpc>
                <a:spcPts val="2200"/>
              </a:lnSpc>
              <a:spcBef>
                <a:spcPts val="300"/>
              </a:spcBef>
              <a:spcAft>
                <a:spcPts val="300"/>
              </a:spcAft>
              <a:buFontTx/>
              <a:buNone/>
              <a:defRPr sz="2000"/>
            </a:lvl2pPr>
            <a:lvl3pPr marL="0" indent="0">
              <a:lnSpc>
                <a:spcPts val="2200"/>
              </a:lnSpc>
              <a:spcBef>
                <a:spcPts val="300"/>
              </a:spcBef>
              <a:spcAft>
                <a:spcPts val="300"/>
              </a:spcAft>
              <a:buFontTx/>
              <a:buNone/>
              <a:defRPr sz="2000"/>
            </a:lvl3pPr>
            <a:lvl4pPr marL="0" indent="0">
              <a:lnSpc>
                <a:spcPts val="2200"/>
              </a:lnSpc>
              <a:spcBef>
                <a:spcPts val="300"/>
              </a:spcBef>
              <a:spcAft>
                <a:spcPts val="300"/>
              </a:spcAft>
              <a:buFontTx/>
              <a:buNone/>
              <a:defRPr sz="2000"/>
            </a:lvl4pPr>
            <a:lvl5pPr marL="0" indent="0">
              <a:lnSpc>
                <a:spcPts val="2200"/>
              </a:lnSpc>
              <a:spcBef>
                <a:spcPts val="300"/>
              </a:spcBef>
              <a:spcAft>
                <a:spcPts val="300"/>
              </a:spcAft>
              <a:buFontTx/>
              <a:buNone/>
              <a:defRPr sz="2000"/>
            </a:lvl5pPr>
            <a:lvl6pPr>
              <a:defRPr sz="2160"/>
            </a:lvl6pPr>
            <a:lvl7pPr>
              <a:defRPr sz="2160"/>
            </a:lvl7pPr>
            <a:lvl8pPr>
              <a:defRPr sz="2160"/>
            </a:lvl8pPr>
            <a:lvl9pPr>
              <a:defRPr sz="2160"/>
            </a:lvl9pPr>
          </a:lstStyle>
          <a:p>
            <a:pPr lvl="0"/>
            <a:r>
              <a:rPr lang="en-US" dirty="0"/>
              <a:t>Click to add a photo caption</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664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 - Large Message or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Content Placeholder 18"/>
          <p:cNvSpPr>
            <a:spLocks noGrp="1"/>
          </p:cNvSpPr>
          <p:nvPr>
            <p:ph sz="quarter" idx="14"/>
          </p:nvPr>
        </p:nvSpPr>
        <p:spPr>
          <a:xfrm>
            <a:off x="2286000" y="1280160"/>
            <a:ext cx="10058400" cy="6187441"/>
          </a:xfrm>
        </p:spPr>
        <p:txBody>
          <a:bodyPr anchor="ctr" anchorCtr="0"/>
          <a:lstStyle>
            <a:lvl1pPr marL="0" indent="0" algn="ctr">
              <a:lnSpc>
                <a:spcPts val="4800"/>
              </a:lnSpc>
              <a:spcBef>
                <a:spcPts val="1500"/>
              </a:spcBef>
              <a:spcAft>
                <a:spcPts val="1000"/>
              </a:spcAft>
              <a:buFontTx/>
              <a:buNone/>
              <a:defRPr sz="4400" b="0" spc="0">
                <a:solidFill>
                  <a:schemeClr val="tx2"/>
                </a:solidFill>
              </a:defRPr>
            </a:lvl1pPr>
            <a:lvl2pPr marL="0" indent="0" algn="ctr">
              <a:lnSpc>
                <a:spcPts val="4800"/>
              </a:lnSpc>
              <a:spcBef>
                <a:spcPts val="1000"/>
              </a:spcBef>
              <a:spcAft>
                <a:spcPts val="1000"/>
              </a:spcAft>
              <a:buFontTx/>
              <a:buNone/>
              <a:defRPr sz="4400" spc="0">
                <a:solidFill>
                  <a:schemeClr val="tx2"/>
                </a:solidFill>
              </a:defRPr>
            </a:lvl2pPr>
            <a:lvl3pPr marL="0" indent="0" algn="ctr">
              <a:lnSpc>
                <a:spcPts val="4800"/>
              </a:lnSpc>
              <a:spcBef>
                <a:spcPts val="1000"/>
              </a:spcBef>
              <a:spcAft>
                <a:spcPts val="1000"/>
              </a:spcAft>
              <a:buFontTx/>
              <a:buNone/>
              <a:defRPr sz="4400" spc="0">
                <a:solidFill>
                  <a:schemeClr val="tx2"/>
                </a:solidFill>
              </a:defRPr>
            </a:lvl3pPr>
            <a:lvl4pPr marL="0" indent="0" algn="ctr">
              <a:lnSpc>
                <a:spcPts val="4800"/>
              </a:lnSpc>
              <a:spcBef>
                <a:spcPts val="1000"/>
              </a:spcBef>
              <a:spcAft>
                <a:spcPts val="1000"/>
              </a:spcAft>
              <a:buFontTx/>
              <a:buNone/>
              <a:defRPr sz="4400" spc="0">
                <a:solidFill>
                  <a:schemeClr val="tx2"/>
                </a:solidFill>
              </a:defRPr>
            </a:lvl4pPr>
            <a:lvl5pPr marL="0" indent="0" algn="ctr">
              <a:lnSpc>
                <a:spcPts val="4800"/>
              </a:lnSpc>
              <a:spcBef>
                <a:spcPts val="1000"/>
              </a:spcBef>
              <a:spcAft>
                <a:spcPts val="1000"/>
              </a:spcAft>
              <a:buFontTx/>
              <a:buNone/>
              <a:defRPr sz="4400" spc="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5"/>
          </p:nvPr>
        </p:nvSpPr>
        <p:spPr/>
        <p:txBody>
          <a:bodyPr/>
          <a:lstStyle/>
          <a:p>
            <a:pPr>
              <a:defRPr/>
            </a:pPr>
            <a:fld id="{EFCD5F4C-E819-43B2-919E-EFE1BFA4157D}" type="datetime1">
              <a:rPr lang="en-US" smtClean="0"/>
              <a:t>7/13/2020</a:t>
            </a:fld>
            <a:endParaRPr lang="en-US" dirty="0"/>
          </a:p>
        </p:txBody>
      </p:sp>
      <p:sp>
        <p:nvSpPr>
          <p:cNvPr id="4" name="Footer Placeholder 3"/>
          <p:cNvSpPr>
            <a:spLocks noGrp="1"/>
          </p:cNvSpPr>
          <p:nvPr>
            <p:ph type="ftr" sz="quarter" idx="16"/>
          </p:nvPr>
        </p:nvSpPr>
        <p:spPr/>
        <p:txBody>
          <a:bodyPr/>
          <a:lstStyle/>
          <a:p>
            <a:pPr>
              <a:defRPr/>
            </a:pPr>
            <a:r>
              <a:rPr lang="en-US" dirty="0"/>
              <a:t>EXCELSIOR College</a:t>
            </a:r>
          </a:p>
        </p:txBody>
      </p:sp>
      <p:sp>
        <p:nvSpPr>
          <p:cNvPr id="5" name="Slide Number Placeholder 4"/>
          <p:cNvSpPr>
            <a:spLocks noGrp="1"/>
          </p:cNvSpPr>
          <p:nvPr>
            <p:ph type="sldNum" sz="quarter" idx="17"/>
          </p:nvPr>
        </p:nvSpPr>
        <p:spPr/>
        <p:txBody>
          <a:bodyPr/>
          <a:lstStyle/>
          <a:p>
            <a:pPr>
              <a:defRPr/>
            </a:pPr>
            <a:fld id="{0D82165E-A276-4D8B-B313-63EA707E5138}" type="slidenum">
              <a:rPr lang="en-US" smtClean="0"/>
              <a:pPr>
                <a:defRPr/>
              </a:pPr>
              <a:t>‹#›</a:t>
            </a:fld>
            <a:endParaRPr lang="en-US" dirty="0"/>
          </a:p>
        </p:txBody>
      </p:sp>
      <p:sp>
        <p:nvSpPr>
          <p:cNvPr id="6" name="Title 5"/>
          <p:cNvSpPr>
            <a:spLocks noGrp="1"/>
          </p:cNvSpPr>
          <p:nvPr>
            <p:ph type="title"/>
          </p:nvPr>
        </p:nvSpPr>
        <p:spPr>
          <a:xfrm>
            <a:off x="2286000" y="457200"/>
            <a:ext cx="10058400" cy="822960"/>
          </a:xfrm>
        </p:spPr>
        <p:txBody>
          <a:bodyPr>
            <a:normAutofit/>
          </a:bodyPr>
          <a:lstStyle>
            <a:lvl1pPr>
              <a:lnSpc>
                <a:spcPts val="2800"/>
              </a:lnSpc>
              <a:defRPr sz="2400">
                <a:solidFill>
                  <a:schemeClr val="tx1">
                    <a:lumMod val="50000"/>
                    <a:lumOff val="50000"/>
                  </a:schemeClr>
                </a:solidFill>
              </a:defRPr>
            </a:lvl1pPr>
          </a:lstStyle>
          <a:p>
            <a:r>
              <a:rPr lang="en-US"/>
              <a:t>Click to edit Master title style</a:t>
            </a:r>
            <a:endParaRPr lang="en-US" dirty="0"/>
          </a:p>
        </p:txBody>
      </p:sp>
      <p:cxnSp>
        <p:nvCxnSpPr>
          <p:cNvPr id="7" name="Straight Connector 6"/>
          <p:cNvCxnSpPr/>
          <p:nvPr userDrawn="1"/>
        </p:nvCxnSpPr>
        <p:spPr>
          <a:xfrm>
            <a:off x="2286000" y="1280160"/>
            <a:ext cx="100584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383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 - Large Message or Quot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1"/>
          </p:nvPr>
        </p:nvSpPr>
        <p:spPr/>
        <p:txBody>
          <a:bodyPr/>
          <a:lstStyle>
            <a:lvl1pPr>
              <a:defRPr>
                <a:solidFill>
                  <a:schemeClr val="bg1"/>
                </a:solidFill>
              </a:defRPr>
            </a:lvl1pPr>
          </a:lstStyle>
          <a:p>
            <a:pPr>
              <a:defRPr/>
            </a:pPr>
            <a:fld id="{9DA95A4C-DDDF-4ACC-8695-E915011F08E8}" type="datetime1">
              <a:rPr lang="en-US" smtClean="0"/>
              <a:pPr>
                <a:defRPr/>
              </a:pPr>
              <a:t>7/13/2020</a:t>
            </a:fld>
            <a:endParaRPr lang="en-US" dirty="0"/>
          </a:p>
        </p:txBody>
      </p:sp>
      <p:sp>
        <p:nvSpPr>
          <p:cNvPr id="8" name="Footer Placeholder 7"/>
          <p:cNvSpPr>
            <a:spLocks noGrp="1"/>
          </p:cNvSpPr>
          <p:nvPr>
            <p:ph type="ftr" sz="quarter" idx="12"/>
          </p:nvPr>
        </p:nvSpPr>
        <p:spPr/>
        <p:txBody>
          <a:bodyPr/>
          <a:lstStyle>
            <a:lvl1pPr>
              <a:defRPr>
                <a:solidFill>
                  <a:schemeClr val="bg1"/>
                </a:solidFill>
              </a:defRPr>
            </a:lvl1pPr>
          </a:lstStyle>
          <a:p>
            <a:pPr>
              <a:defRPr/>
            </a:pPr>
            <a:r>
              <a:rPr lang="en-US" dirty="0"/>
              <a:t>EXCELSIOR College</a:t>
            </a:r>
          </a:p>
        </p:txBody>
      </p:sp>
      <p:sp>
        <p:nvSpPr>
          <p:cNvPr id="9" name="Slide Number Placeholder 8"/>
          <p:cNvSpPr>
            <a:spLocks noGrp="1"/>
          </p:cNvSpPr>
          <p:nvPr>
            <p:ph type="sldNum" sz="quarter" idx="13"/>
          </p:nvPr>
        </p:nvSpPr>
        <p:spPr/>
        <p:txBody>
          <a:bodyPr/>
          <a:lstStyle>
            <a:lvl1pPr>
              <a:defRPr>
                <a:solidFill>
                  <a:schemeClr val="bg1"/>
                </a:solidFill>
              </a:defRPr>
            </a:lvl1pPr>
          </a:lstStyle>
          <a:p>
            <a:pPr>
              <a:defRPr/>
            </a:pPr>
            <a:fld id="{0D82165E-A276-4D8B-B313-63EA707E5138}" type="slidenum">
              <a:rPr lang="en-US" smtClean="0"/>
              <a:pPr>
                <a:defRPr/>
              </a:pPr>
              <a:t>‹#›</a:t>
            </a:fld>
            <a:endParaRPr lang="en-US" dirty="0"/>
          </a:p>
        </p:txBody>
      </p:sp>
      <p:sp>
        <p:nvSpPr>
          <p:cNvPr id="19" name="Content Placeholder 18"/>
          <p:cNvSpPr>
            <a:spLocks noGrp="1"/>
          </p:cNvSpPr>
          <p:nvPr>
            <p:ph sz="quarter" idx="14"/>
          </p:nvPr>
        </p:nvSpPr>
        <p:spPr>
          <a:xfrm>
            <a:off x="2286000" y="1280160"/>
            <a:ext cx="10058400" cy="6187440"/>
          </a:xfrm>
        </p:spPr>
        <p:txBody>
          <a:bodyPr anchor="ctr" anchorCtr="0"/>
          <a:lstStyle>
            <a:lvl1pPr marL="0" indent="0" algn="ctr">
              <a:lnSpc>
                <a:spcPts val="4800"/>
              </a:lnSpc>
              <a:spcBef>
                <a:spcPts val="1500"/>
              </a:spcBef>
              <a:spcAft>
                <a:spcPts val="1000"/>
              </a:spcAft>
              <a:buFontTx/>
              <a:buNone/>
              <a:defRPr sz="4400" spc="0">
                <a:solidFill>
                  <a:schemeClr val="bg1"/>
                </a:solidFill>
              </a:defRPr>
            </a:lvl1pPr>
            <a:lvl2pPr marL="0" indent="0" algn="ctr">
              <a:lnSpc>
                <a:spcPts val="4800"/>
              </a:lnSpc>
              <a:spcBef>
                <a:spcPts val="1000"/>
              </a:spcBef>
              <a:spcAft>
                <a:spcPts val="1000"/>
              </a:spcAft>
              <a:buFontTx/>
              <a:buNone/>
              <a:defRPr sz="4400" spc="0">
                <a:solidFill>
                  <a:schemeClr val="bg1"/>
                </a:solidFill>
              </a:defRPr>
            </a:lvl2pPr>
            <a:lvl3pPr marL="0" indent="0" algn="ctr">
              <a:lnSpc>
                <a:spcPts val="4800"/>
              </a:lnSpc>
              <a:spcBef>
                <a:spcPts val="1000"/>
              </a:spcBef>
              <a:spcAft>
                <a:spcPts val="1000"/>
              </a:spcAft>
              <a:buFontTx/>
              <a:buNone/>
              <a:defRPr sz="4400" spc="0">
                <a:solidFill>
                  <a:schemeClr val="bg1"/>
                </a:solidFill>
              </a:defRPr>
            </a:lvl3pPr>
            <a:lvl4pPr marL="0" indent="0" algn="ctr">
              <a:lnSpc>
                <a:spcPts val="4800"/>
              </a:lnSpc>
              <a:spcBef>
                <a:spcPts val="1000"/>
              </a:spcBef>
              <a:spcAft>
                <a:spcPts val="1000"/>
              </a:spcAft>
              <a:buFontTx/>
              <a:buNone/>
              <a:defRPr sz="4400" spc="0">
                <a:solidFill>
                  <a:schemeClr val="bg1"/>
                </a:solidFill>
              </a:defRPr>
            </a:lvl4pPr>
            <a:lvl5pPr marL="0" indent="0" algn="ctr">
              <a:lnSpc>
                <a:spcPts val="4800"/>
              </a:lnSpc>
              <a:spcBef>
                <a:spcPts val="1000"/>
              </a:spcBef>
              <a:spcAft>
                <a:spcPts val="1000"/>
              </a:spcAft>
              <a:buFontTx/>
              <a:buNone/>
              <a:defRPr sz="4400" spc="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2286000" y="457200"/>
            <a:ext cx="10058400" cy="822960"/>
          </a:xfrm>
        </p:spPr>
        <p:txBody>
          <a:bodyPr>
            <a:normAutofit/>
          </a:bodyPr>
          <a:lstStyle>
            <a:lvl1pPr>
              <a:lnSpc>
                <a:spcPts val="2800"/>
              </a:lnSpc>
              <a:defRPr sz="2400">
                <a:solidFill>
                  <a:srgbClr val="00B5E2"/>
                </a:solidFill>
              </a:defRPr>
            </a:lvl1pPr>
          </a:lstStyle>
          <a:p>
            <a:r>
              <a:rPr lang="en-US"/>
              <a:t>Click to edit Master title style</a:t>
            </a:r>
            <a:endParaRPr lang="en-US" dirty="0"/>
          </a:p>
        </p:txBody>
      </p:sp>
      <p:cxnSp>
        <p:nvCxnSpPr>
          <p:cNvPr id="11" name="Straight Connector 10"/>
          <p:cNvCxnSpPr/>
          <p:nvPr userDrawn="1"/>
        </p:nvCxnSpPr>
        <p:spPr>
          <a:xfrm>
            <a:off x="2286000" y="1280160"/>
            <a:ext cx="10058400" cy="0"/>
          </a:xfrm>
          <a:prstGeom prst="line">
            <a:avLst/>
          </a:prstGeom>
          <a:ln>
            <a:solidFill>
              <a:srgbClr val="00B5E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752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 - Large Message or Quote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1"/>
          </p:nvPr>
        </p:nvSpPr>
        <p:spPr/>
        <p:txBody>
          <a:bodyPr/>
          <a:lstStyle>
            <a:lvl1pPr>
              <a:defRPr>
                <a:solidFill>
                  <a:schemeClr val="bg1"/>
                </a:solidFill>
              </a:defRPr>
            </a:lvl1pPr>
          </a:lstStyle>
          <a:p>
            <a:pPr>
              <a:defRPr/>
            </a:pPr>
            <a:fld id="{9DA95A4C-DDDF-4ACC-8695-E915011F08E8}" type="datetime1">
              <a:rPr lang="en-US" smtClean="0"/>
              <a:pPr>
                <a:defRPr/>
              </a:pPr>
              <a:t>7/13/2020</a:t>
            </a:fld>
            <a:endParaRPr lang="en-US" dirty="0"/>
          </a:p>
        </p:txBody>
      </p:sp>
      <p:sp>
        <p:nvSpPr>
          <p:cNvPr id="8" name="Footer Placeholder 7"/>
          <p:cNvSpPr>
            <a:spLocks noGrp="1"/>
          </p:cNvSpPr>
          <p:nvPr>
            <p:ph type="ftr" sz="quarter" idx="12"/>
          </p:nvPr>
        </p:nvSpPr>
        <p:spPr/>
        <p:txBody>
          <a:bodyPr/>
          <a:lstStyle>
            <a:lvl1pPr>
              <a:defRPr>
                <a:solidFill>
                  <a:schemeClr val="bg1"/>
                </a:solidFill>
              </a:defRPr>
            </a:lvl1pPr>
          </a:lstStyle>
          <a:p>
            <a:pPr>
              <a:defRPr/>
            </a:pPr>
            <a:r>
              <a:rPr lang="en-US" dirty="0"/>
              <a:t>EXCELSIOR College</a:t>
            </a:r>
          </a:p>
        </p:txBody>
      </p:sp>
      <p:sp>
        <p:nvSpPr>
          <p:cNvPr id="9" name="Slide Number Placeholder 8"/>
          <p:cNvSpPr>
            <a:spLocks noGrp="1"/>
          </p:cNvSpPr>
          <p:nvPr>
            <p:ph type="sldNum" sz="quarter" idx="13"/>
          </p:nvPr>
        </p:nvSpPr>
        <p:spPr/>
        <p:txBody>
          <a:bodyPr/>
          <a:lstStyle>
            <a:lvl1pPr>
              <a:defRPr>
                <a:solidFill>
                  <a:schemeClr val="bg1"/>
                </a:solidFill>
              </a:defRPr>
            </a:lvl1pPr>
          </a:lstStyle>
          <a:p>
            <a:pPr>
              <a:defRPr/>
            </a:pPr>
            <a:fld id="{0D82165E-A276-4D8B-B313-63EA707E5138}" type="slidenum">
              <a:rPr lang="en-US" smtClean="0"/>
              <a:pPr>
                <a:defRPr/>
              </a:pPr>
              <a:t>‹#›</a:t>
            </a:fld>
            <a:endParaRPr lang="en-US" dirty="0"/>
          </a:p>
        </p:txBody>
      </p:sp>
      <p:sp>
        <p:nvSpPr>
          <p:cNvPr id="19" name="Content Placeholder 18"/>
          <p:cNvSpPr>
            <a:spLocks noGrp="1"/>
          </p:cNvSpPr>
          <p:nvPr>
            <p:ph sz="quarter" idx="14"/>
          </p:nvPr>
        </p:nvSpPr>
        <p:spPr>
          <a:xfrm>
            <a:off x="2286000" y="1280160"/>
            <a:ext cx="10058400" cy="6187440"/>
          </a:xfrm>
        </p:spPr>
        <p:txBody>
          <a:bodyPr anchor="ctr" anchorCtr="0"/>
          <a:lstStyle>
            <a:lvl1pPr marL="0" indent="0" algn="ctr">
              <a:lnSpc>
                <a:spcPts val="4800"/>
              </a:lnSpc>
              <a:spcBef>
                <a:spcPts val="1500"/>
              </a:spcBef>
              <a:spcAft>
                <a:spcPts val="1000"/>
              </a:spcAft>
              <a:buFontTx/>
              <a:buNone/>
              <a:defRPr sz="4400" spc="0">
                <a:solidFill>
                  <a:schemeClr val="bg1"/>
                </a:solidFill>
              </a:defRPr>
            </a:lvl1pPr>
            <a:lvl2pPr marL="0" indent="0" algn="ctr">
              <a:lnSpc>
                <a:spcPts val="4800"/>
              </a:lnSpc>
              <a:spcBef>
                <a:spcPts val="1000"/>
              </a:spcBef>
              <a:spcAft>
                <a:spcPts val="1000"/>
              </a:spcAft>
              <a:buFontTx/>
              <a:buNone/>
              <a:defRPr sz="4400" spc="0">
                <a:solidFill>
                  <a:schemeClr val="bg1"/>
                </a:solidFill>
              </a:defRPr>
            </a:lvl2pPr>
            <a:lvl3pPr marL="0" indent="0" algn="ctr">
              <a:lnSpc>
                <a:spcPts val="4800"/>
              </a:lnSpc>
              <a:spcBef>
                <a:spcPts val="1000"/>
              </a:spcBef>
              <a:spcAft>
                <a:spcPts val="1000"/>
              </a:spcAft>
              <a:buFontTx/>
              <a:buNone/>
              <a:defRPr sz="4400" spc="0">
                <a:solidFill>
                  <a:schemeClr val="bg1"/>
                </a:solidFill>
              </a:defRPr>
            </a:lvl3pPr>
            <a:lvl4pPr marL="0" indent="0" algn="ctr">
              <a:lnSpc>
                <a:spcPts val="4800"/>
              </a:lnSpc>
              <a:spcBef>
                <a:spcPts val="1000"/>
              </a:spcBef>
              <a:spcAft>
                <a:spcPts val="1000"/>
              </a:spcAft>
              <a:buFontTx/>
              <a:buNone/>
              <a:defRPr sz="4400" spc="0">
                <a:solidFill>
                  <a:schemeClr val="bg1"/>
                </a:solidFill>
              </a:defRPr>
            </a:lvl4pPr>
            <a:lvl5pPr marL="0" indent="0" algn="ctr">
              <a:lnSpc>
                <a:spcPts val="4800"/>
              </a:lnSpc>
              <a:spcBef>
                <a:spcPts val="1000"/>
              </a:spcBef>
              <a:spcAft>
                <a:spcPts val="1000"/>
              </a:spcAft>
              <a:buFontTx/>
              <a:buNone/>
              <a:defRPr sz="4400" spc="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2286000" y="457200"/>
            <a:ext cx="10058400" cy="822960"/>
          </a:xfrm>
        </p:spPr>
        <p:txBody>
          <a:bodyPr>
            <a:normAutofit/>
          </a:bodyPr>
          <a:lstStyle>
            <a:lvl1pPr>
              <a:lnSpc>
                <a:spcPts val="2800"/>
              </a:lnSpc>
              <a:defRPr sz="2400">
                <a:solidFill>
                  <a:schemeClr val="bg1"/>
                </a:solidFill>
              </a:defRPr>
            </a:lvl1pPr>
          </a:lstStyle>
          <a:p>
            <a:r>
              <a:rPr lang="en-US"/>
              <a:t>Click to edit Master title style</a:t>
            </a:r>
            <a:endParaRPr lang="en-US" dirty="0"/>
          </a:p>
        </p:txBody>
      </p:sp>
      <p:cxnSp>
        <p:nvCxnSpPr>
          <p:cNvPr id="10" name="Straight Connector 9"/>
          <p:cNvCxnSpPr/>
          <p:nvPr userDrawn="1"/>
        </p:nvCxnSpPr>
        <p:spPr>
          <a:xfrm>
            <a:off x="2286000" y="1280160"/>
            <a:ext cx="10058400" cy="0"/>
          </a:xfrm>
          <a:prstGeom prst="line">
            <a:avLst/>
          </a:prstGeom>
          <a:ln>
            <a:solidFill>
              <a:srgbClr val="BC37B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1391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 - Large Message or Quote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1"/>
          </p:nvPr>
        </p:nvSpPr>
        <p:spPr/>
        <p:txBody>
          <a:bodyPr/>
          <a:lstStyle>
            <a:lvl1pPr>
              <a:defRPr>
                <a:solidFill>
                  <a:schemeClr val="bg1"/>
                </a:solidFill>
              </a:defRPr>
            </a:lvl1pPr>
          </a:lstStyle>
          <a:p>
            <a:pPr>
              <a:defRPr/>
            </a:pPr>
            <a:fld id="{9DA95A4C-DDDF-4ACC-8695-E915011F08E8}" type="datetime1">
              <a:rPr lang="en-US" smtClean="0"/>
              <a:pPr>
                <a:defRPr/>
              </a:pPr>
              <a:t>7/13/2020</a:t>
            </a:fld>
            <a:endParaRPr lang="en-US" dirty="0"/>
          </a:p>
        </p:txBody>
      </p:sp>
      <p:sp>
        <p:nvSpPr>
          <p:cNvPr id="8" name="Footer Placeholder 7"/>
          <p:cNvSpPr>
            <a:spLocks noGrp="1"/>
          </p:cNvSpPr>
          <p:nvPr>
            <p:ph type="ftr" sz="quarter" idx="12"/>
          </p:nvPr>
        </p:nvSpPr>
        <p:spPr/>
        <p:txBody>
          <a:bodyPr/>
          <a:lstStyle>
            <a:lvl1pPr>
              <a:defRPr>
                <a:solidFill>
                  <a:schemeClr val="bg1"/>
                </a:solidFill>
              </a:defRPr>
            </a:lvl1pPr>
          </a:lstStyle>
          <a:p>
            <a:pPr>
              <a:defRPr/>
            </a:pPr>
            <a:r>
              <a:rPr lang="en-US" dirty="0"/>
              <a:t>EXCELSIOR College</a:t>
            </a:r>
          </a:p>
        </p:txBody>
      </p:sp>
      <p:sp>
        <p:nvSpPr>
          <p:cNvPr id="9" name="Slide Number Placeholder 8"/>
          <p:cNvSpPr>
            <a:spLocks noGrp="1"/>
          </p:cNvSpPr>
          <p:nvPr>
            <p:ph type="sldNum" sz="quarter" idx="13"/>
          </p:nvPr>
        </p:nvSpPr>
        <p:spPr/>
        <p:txBody>
          <a:bodyPr/>
          <a:lstStyle>
            <a:lvl1pPr>
              <a:defRPr>
                <a:solidFill>
                  <a:schemeClr val="bg1"/>
                </a:solidFill>
              </a:defRPr>
            </a:lvl1pPr>
          </a:lstStyle>
          <a:p>
            <a:pPr>
              <a:defRPr/>
            </a:pPr>
            <a:fld id="{0D82165E-A276-4D8B-B313-63EA707E5138}" type="slidenum">
              <a:rPr lang="en-US" smtClean="0"/>
              <a:pPr>
                <a:defRPr/>
              </a:pPr>
              <a:t>‹#›</a:t>
            </a:fld>
            <a:endParaRPr lang="en-US" dirty="0"/>
          </a:p>
        </p:txBody>
      </p:sp>
      <p:sp>
        <p:nvSpPr>
          <p:cNvPr id="19" name="Content Placeholder 18"/>
          <p:cNvSpPr>
            <a:spLocks noGrp="1"/>
          </p:cNvSpPr>
          <p:nvPr>
            <p:ph sz="quarter" idx="14"/>
          </p:nvPr>
        </p:nvSpPr>
        <p:spPr>
          <a:xfrm>
            <a:off x="2286000" y="1280160"/>
            <a:ext cx="10058400" cy="6187440"/>
          </a:xfrm>
        </p:spPr>
        <p:txBody>
          <a:bodyPr anchor="ctr" anchorCtr="0"/>
          <a:lstStyle>
            <a:lvl1pPr marL="0" indent="0" algn="ctr">
              <a:lnSpc>
                <a:spcPts val="4800"/>
              </a:lnSpc>
              <a:spcBef>
                <a:spcPts val="1500"/>
              </a:spcBef>
              <a:spcAft>
                <a:spcPts val="1000"/>
              </a:spcAft>
              <a:buFontTx/>
              <a:buNone/>
              <a:defRPr sz="4400" spc="0">
                <a:solidFill>
                  <a:schemeClr val="bg1"/>
                </a:solidFill>
              </a:defRPr>
            </a:lvl1pPr>
            <a:lvl2pPr marL="0" indent="0" algn="ctr">
              <a:lnSpc>
                <a:spcPts val="4800"/>
              </a:lnSpc>
              <a:spcBef>
                <a:spcPts val="1000"/>
              </a:spcBef>
              <a:spcAft>
                <a:spcPts val="1000"/>
              </a:spcAft>
              <a:buFontTx/>
              <a:buNone/>
              <a:defRPr sz="4400" spc="0">
                <a:solidFill>
                  <a:schemeClr val="bg1"/>
                </a:solidFill>
              </a:defRPr>
            </a:lvl2pPr>
            <a:lvl3pPr marL="0" indent="0" algn="ctr">
              <a:lnSpc>
                <a:spcPts val="4800"/>
              </a:lnSpc>
              <a:spcBef>
                <a:spcPts val="1000"/>
              </a:spcBef>
              <a:spcAft>
                <a:spcPts val="1000"/>
              </a:spcAft>
              <a:buFontTx/>
              <a:buNone/>
              <a:defRPr sz="4400" spc="0">
                <a:solidFill>
                  <a:schemeClr val="bg1"/>
                </a:solidFill>
              </a:defRPr>
            </a:lvl3pPr>
            <a:lvl4pPr marL="0" indent="0" algn="ctr">
              <a:lnSpc>
                <a:spcPts val="4800"/>
              </a:lnSpc>
              <a:spcBef>
                <a:spcPts val="1000"/>
              </a:spcBef>
              <a:spcAft>
                <a:spcPts val="1000"/>
              </a:spcAft>
              <a:buFontTx/>
              <a:buNone/>
              <a:defRPr sz="4400" spc="0">
                <a:solidFill>
                  <a:schemeClr val="bg1"/>
                </a:solidFill>
              </a:defRPr>
            </a:lvl4pPr>
            <a:lvl5pPr marL="0" indent="0" algn="ctr">
              <a:lnSpc>
                <a:spcPts val="4800"/>
              </a:lnSpc>
              <a:spcBef>
                <a:spcPts val="1000"/>
              </a:spcBef>
              <a:spcAft>
                <a:spcPts val="1000"/>
              </a:spcAft>
              <a:buFontTx/>
              <a:buNone/>
              <a:defRPr sz="4400" spc="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2286000" y="457200"/>
            <a:ext cx="10058400" cy="822960"/>
          </a:xfrm>
        </p:spPr>
        <p:txBody>
          <a:bodyPr>
            <a:normAutofit/>
          </a:bodyPr>
          <a:lstStyle>
            <a:lvl1pPr>
              <a:lnSpc>
                <a:spcPts val="2800"/>
              </a:lnSpc>
              <a:defRPr sz="2400">
                <a:solidFill>
                  <a:srgbClr val="6BB648"/>
                </a:solidFill>
              </a:defRPr>
            </a:lvl1pPr>
          </a:lstStyle>
          <a:p>
            <a:r>
              <a:rPr lang="en-US"/>
              <a:t>Click to edit Master title style</a:t>
            </a:r>
            <a:endParaRPr lang="en-US" dirty="0"/>
          </a:p>
        </p:txBody>
      </p:sp>
      <p:cxnSp>
        <p:nvCxnSpPr>
          <p:cNvPr id="10" name="Straight Connector 9"/>
          <p:cNvCxnSpPr/>
          <p:nvPr userDrawn="1"/>
        </p:nvCxnSpPr>
        <p:spPr>
          <a:xfrm>
            <a:off x="2286000" y="1280160"/>
            <a:ext cx="10058400" cy="0"/>
          </a:xfrm>
          <a:prstGeom prst="line">
            <a:avLst/>
          </a:prstGeom>
          <a:ln>
            <a:solidFill>
              <a:srgbClr val="6BB64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58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 -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8288A"/>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3047999"/>
            <a:ext cx="5486400" cy="4419600"/>
          </a:xfrm>
        </p:spPr>
        <p:txBody>
          <a:bodyPr/>
          <a:lstStyle>
            <a:lvl1pPr marL="0" indent="0">
              <a:lnSpc>
                <a:spcPts val="3200"/>
              </a:lnSpc>
              <a:spcBef>
                <a:spcPts val="800"/>
              </a:spcBef>
              <a:buFontTx/>
              <a:buNone/>
              <a:defRPr sz="2800"/>
            </a:lvl1pPr>
            <a:lvl2pPr marL="274320">
              <a:spcBef>
                <a:spcPts val="400"/>
              </a:spcBef>
              <a:defRPr sz="2800"/>
            </a:lvl2pPr>
            <a:lvl3pPr marL="457200">
              <a:defRPr sz="2400"/>
            </a:lvl3pPr>
            <a:lvl4pPr marL="640080">
              <a:defRPr sz="2160"/>
            </a:lvl4pPr>
            <a:lvl5pPr marL="640080">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7/13/2020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sp>
        <p:nvSpPr>
          <p:cNvPr id="9" name="Content Placeholder 2"/>
          <p:cNvSpPr>
            <a:spLocks noGrp="1"/>
          </p:cNvSpPr>
          <p:nvPr>
            <p:ph sz="half" idx="13"/>
          </p:nvPr>
        </p:nvSpPr>
        <p:spPr>
          <a:xfrm>
            <a:off x="7772400" y="3048000"/>
            <a:ext cx="5486400" cy="4419600"/>
          </a:xfrm>
        </p:spPr>
        <p:txBody>
          <a:bodyPr/>
          <a:lstStyle>
            <a:lvl1pPr marL="0" indent="0">
              <a:lnSpc>
                <a:spcPts val="3200"/>
              </a:lnSpc>
              <a:spcBef>
                <a:spcPts val="800"/>
              </a:spcBef>
              <a:buFontTx/>
              <a:buNone/>
              <a:defRPr sz="2800"/>
            </a:lvl1pPr>
            <a:lvl2pPr marL="274320">
              <a:defRPr sz="2800"/>
            </a:lvl2pPr>
            <a:lvl3pPr marL="457200">
              <a:defRPr sz="2400"/>
            </a:lvl3pPr>
            <a:lvl4pPr marL="640080">
              <a:defRPr sz="2160"/>
            </a:lvl4pPr>
            <a:lvl5pPr marL="640080">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idx="14"/>
          </p:nvPr>
        </p:nvSpPr>
        <p:spPr>
          <a:xfrm>
            <a:off x="1369423" y="2288176"/>
            <a:ext cx="5488577" cy="601163"/>
          </a:xfrm>
          <a:pattFill prst="wdUpDiag">
            <a:fgClr>
              <a:schemeClr val="tx2"/>
            </a:fgClr>
            <a:bgClr>
              <a:srgbClr val="88288A"/>
            </a:bgClr>
          </a:pattFill>
        </p:spPr>
        <p:txBody>
          <a:bodyPr anchor="b"/>
          <a:lstStyle>
            <a:lvl1pPr marL="0" indent="0">
              <a:buNone/>
              <a:defRPr sz="2880" b="1" cap="none" spc="0" baseline="0">
                <a:solidFill>
                  <a:schemeClr val="bg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Edit Master text styles</a:t>
            </a:r>
          </a:p>
        </p:txBody>
      </p:sp>
      <p:sp>
        <p:nvSpPr>
          <p:cNvPr id="12" name="Text Placeholder 2"/>
          <p:cNvSpPr>
            <a:spLocks noGrp="1"/>
          </p:cNvSpPr>
          <p:nvPr>
            <p:ph type="body" idx="15"/>
          </p:nvPr>
        </p:nvSpPr>
        <p:spPr>
          <a:xfrm>
            <a:off x="7770223" y="2292666"/>
            <a:ext cx="5488577" cy="601163"/>
          </a:xfrm>
          <a:pattFill prst="wdUpDiag">
            <a:fgClr>
              <a:schemeClr val="tx2"/>
            </a:fgClr>
            <a:bgClr>
              <a:srgbClr val="88288A"/>
            </a:bgClr>
          </a:pattFill>
        </p:spPr>
        <p:txBody>
          <a:bodyPr anchor="b"/>
          <a:lstStyle>
            <a:lvl1pPr marL="0" indent="0">
              <a:buNone/>
              <a:defRPr sz="2880" b="1" cap="none" spc="0" baseline="0">
                <a:solidFill>
                  <a:schemeClr val="bg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Edit Master text styles</a:t>
            </a:r>
          </a:p>
        </p:txBody>
      </p:sp>
    </p:spTree>
    <p:extLst>
      <p:ext uri="{BB962C8B-B14F-4D97-AF65-F5344CB8AC3E}">
        <p14:creationId xmlns:p14="http://schemas.microsoft.com/office/powerpoint/2010/main" val="3037334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 Title Option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435" name="Rectangle 3"/>
          <p:cNvSpPr>
            <a:spLocks noGrp="1" noChangeAspect="1" noChangeArrowheads="1"/>
          </p:cNvSpPr>
          <p:nvPr>
            <p:ph type="ctrTitle" hasCustomPrompt="1"/>
          </p:nvPr>
        </p:nvSpPr>
        <p:spPr>
          <a:xfrm>
            <a:off x="0" y="1600200"/>
            <a:ext cx="14630400" cy="3997686"/>
          </a:xfrm>
          <a:noFill/>
        </p:spPr>
        <p:txBody>
          <a:bodyPr lIns="914400" tIns="137160" rIns="914400" bIns="137160">
            <a:normAutofit/>
          </a:bodyPr>
          <a:lstStyle>
            <a:lvl1pPr algn="ctr">
              <a:lnSpc>
                <a:spcPts val="10200"/>
              </a:lnSpc>
              <a:defRPr sz="10000">
                <a:solidFill>
                  <a:schemeClr val="accent1"/>
                </a:solidFill>
                <a:effectLst/>
              </a:defRPr>
            </a:lvl1pPr>
          </a:lstStyle>
          <a:p>
            <a:r>
              <a:rPr lang="en-US" dirty="0"/>
              <a:t>Click to edit title</a:t>
            </a:r>
          </a:p>
        </p:txBody>
      </p:sp>
      <p:sp>
        <p:nvSpPr>
          <p:cNvPr id="18436" name="Rectangle 4"/>
          <p:cNvSpPr>
            <a:spLocks noGrp="1" noChangeArrowheads="1"/>
          </p:cNvSpPr>
          <p:nvPr>
            <p:ph type="subTitle" idx="1"/>
          </p:nvPr>
        </p:nvSpPr>
        <p:spPr>
          <a:xfrm>
            <a:off x="3352800" y="5597886"/>
            <a:ext cx="7924800" cy="879156"/>
          </a:xfrm>
        </p:spPr>
        <p:txBody>
          <a:bodyPr>
            <a:normAutofit/>
          </a:bodyPr>
          <a:lstStyle>
            <a:lvl1pPr marL="0" indent="0" algn="ctr">
              <a:lnSpc>
                <a:spcPts val="2600"/>
              </a:lnSpc>
              <a:buFont typeface="Wingdings" pitchFamily="2" charset="2"/>
              <a:buNone/>
              <a:defRPr sz="2400">
                <a:solidFill>
                  <a:schemeClr val="bg2">
                    <a:lumMod val="50000"/>
                  </a:schemeClr>
                </a:solidFill>
                <a:effectLst/>
              </a:defRPr>
            </a:lvl1pPr>
          </a:lstStyle>
          <a:p>
            <a:r>
              <a:rPr lang="en-US"/>
              <a:t>Click to edit Master subtitle style</a:t>
            </a:r>
            <a:endParaRPr lang="en-US" dirty="0"/>
          </a:p>
        </p:txBody>
      </p:sp>
      <p:sp>
        <p:nvSpPr>
          <p:cNvPr id="2" name="Date Placeholder 1"/>
          <p:cNvSpPr>
            <a:spLocks noGrp="1"/>
          </p:cNvSpPr>
          <p:nvPr>
            <p:ph type="dt" sz="half" idx="12"/>
          </p:nvPr>
        </p:nvSpPr>
        <p:spPr/>
        <p:txBody>
          <a:bodyPr/>
          <a:lstStyle>
            <a:lvl1pPr>
              <a:defRPr>
                <a:solidFill>
                  <a:schemeClr val="bg1"/>
                </a:solidFill>
              </a:defRPr>
            </a:lvl1pPr>
          </a:lstStyle>
          <a:p>
            <a:pPr>
              <a:defRPr/>
            </a:pPr>
            <a:fld id="{EFCD5F4C-E819-43B2-919E-EFE1BFA4157D}" type="datetime1">
              <a:rPr lang="en-US" smtClean="0"/>
              <a:pPr>
                <a:defRPr/>
              </a:pPr>
              <a:t>7/13/2020</a:t>
            </a:fld>
            <a:endParaRPr lang="en-US" dirty="0"/>
          </a:p>
        </p:txBody>
      </p:sp>
      <p:sp>
        <p:nvSpPr>
          <p:cNvPr id="7" name="Footer Placeholder 6"/>
          <p:cNvSpPr>
            <a:spLocks noGrp="1"/>
          </p:cNvSpPr>
          <p:nvPr>
            <p:ph type="ftr" sz="quarter" idx="13"/>
          </p:nvPr>
        </p:nvSpPr>
        <p:spPr/>
        <p:txBody>
          <a:bodyPr/>
          <a:lstStyle>
            <a:lvl1pPr>
              <a:defRPr>
                <a:solidFill>
                  <a:schemeClr val="bg1"/>
                </a:solidFill>
              </a:defRPr>
            </a:lvl1pPr>
          </a:lstStyle>
          <a:p>
            <a:pPr>
              <a:defRPr/>
            </a:pPr>
            <a:r>
              <a:rPr lang="en-US" dirty="0"/>
              <a:t>EXCELSIOR College</a:t>
            </a:r>
          </a:p>
        </p:txBody>
      </p:sp>
      <p:sp>
        <p:nvSpPr>
          <p:cNvPr id="8" name="Slide Number Placeholder 7"/>
          <p:cNvSpPr>
            <a:spLocks noGrp="1"/>
          </p:cNvSpPr>
          <p:nvPr>
            <p:ph type="sldNum" sz="quarter" idx="14"/>
          </p:nvPr>
        </p:nvSpPr>
        <p:spPr/>
        <p:txBody>
          <a:bodyPr/>
          <a:lstStyle>
            <a:lvl1pPr>
              <a:defRPr>
                <a:solidFill>
                  <a:schemeClr val="bg1"/>
                </a:solidFill>
              </a:defRPr>
            </a:lvl1pPr>
          </a:lstStyle>
          <a:p>
            <a:pPr>
              <a:defRPr/>
            </a:pPr>
            <a:fld id="{0D82165E-A276-4D8B-B313-63EA707E5138}" type="slidenum">
              <a:rPr lang="en-US" smtClean="0"/>
              <a:pPr>
                <a:defRPr/>
              </a:pPr>
              <a:t>‹#›</a:t>
            </a:fld>
            <a:endParaRPr lang="en-US" dirty="0"/>
          </a:p>
        </p:txBody>
      </p:sp>
      <p:sp>
        <p:nvSpPr>
          <p:cNvPr id="9" name="Picture Placeholder 3"/>
          <p:cNvSpPr>
            <a:spLocks noGrp="1" noChangeAspect="1"/>
          </p:cNvSpPr>
          <p:nvPr>
            <p:ph type="pic" sz="quarter" idx="11"/>
          </p:nvPr>
        </p:nvSpPr>
        <p:spPr>
          <a:xfrm>
            <a:off x="10896600" y="6901830"/>
            <a:ext cx="3557027" cy="1022970"/>
          </a:xfrm>
          <a:blipFill dpi="0" rotWithShape="1">
            <a:blip r:embed="rId3"/>
            <a:srcRect/>
            <a:stretch>
              <a:fillRect t="-3"/>
            </a:stretch>
          </a:blipFill>
          <a:effectLst>
            <a:outerShdw blurRad="622300" dist="25400" dir="2700000" algn="tl" rotWithShape="0">
              <a:prstClr val="black">
                <a:alpha val="40000"/>
              </a:prstClr>
            </a:outerShdw>
          </a:effectLst>
        </p:spPr>
        <p:txBody>
          <a:bodyPr wrap="none"/>
          <a:lstStyle>
            <a:lvl1pPr>
              <a:defRPr sz="800">
                <a:noFill/>
              </a:defRPr>
            </a:lvl1pPr>
          </a:lstStyle>
          <a:p>
            <a:r>
              <a:rPr lang="en-US" dirty="0"/>
              <a:t>Click icon to add picture</a:t>
            </a:r>
          </a:p>
        </p:txBody>
      </p:sp>
    </p:spTree>
    <p:extLst>
      <p:ext uri="{BB962C8B-B14F-4D97-AF65-F5344CB8AC3E}">
        <p14:creationId xmlns:p14="http://schemas.microsoft.com/office/powerpoint/2010/main" val="137400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 - Compariso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8288A"/>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3047999"/>
            <a:ext cx="5486400" cy="4419600"/>
          </a:xfrm>
        </p:spPr>
        <p:txBody>
          <a:bodyPr/>
          <a:lstStyle>
            <a:lvl1pPr marL="0" indent="0">
              <a:lnSpc>
                <a:spcPts val="3200"/>
              </a:lnSpc>
              <a:spcBef>
                <a:spcPts val="800"/>
              </a:spcBef>
              <a:buFontTx/>
              <a:buNone/>
              <a:defRPr sz="2800"/>
            </a:lvl1pPr>
            <a:lvl2pPr marL="274320">
              <a:spcBef>
                <a:spcPts val="400"/>
              </a:spcBef>
              <a:defRPr sz="2800"/>
            </a:lvl2pPr>
            <a:lvl3pPr marL="457200">
              <a:defRPr sz="2400"/>
            </a:lvl3pPr>
            <a:lvl4pPr marL="640080">
              <a:defRPr sz="2160"/>
            </a:lvl4pPr>
            <a:lvl5pPr marL="640080">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7/13/2020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sp>
        <p:nvSpPr>
          <p:cNvPr id="9" name="Content Placeholder 2"/>
          <p:cNvSpPr>
            <a:spLocks noGrp="1"/>
          </p:cNvSpPr>
          <p:nvPr>
            <p:ph sz="half" idx="13"/>
          </p:nvPr>
        </p:nvSpPr>
        <p:spPr>
          <a:xfrm>
            <a:off x="7772400" y="3048000"/>
            <a:ext cx="5486400" cy="4419600"/>
          </a:xfrm>
        </p:spPr>
        <p:txBody>
          <a:bodyPr/>
          <a:lstStyle>
            <a:lvl1pPr marL="0" indent="0">
              <a:lnSpc>
                <a:spcPts val="3200"/>
              </a:lnSpc>
              <a:spcBef>
                <a:spcPts val="800"/>
              </a:spcBef>
              <a:buFontTx/>
              <a:buNone/>
              <a:defRPr sz="2800"/>
            </a:lvl1pPr>
            <a:lvl2pPr marL="274320">
              <a:defRPr sz="2800"/>
            </a:lvl2pPr>
            <a:lvl3pPr marL="457200">
              <a:defRPr sz="2400"/>
            </a:lvl3pPr>
            <a:lvl4pPr marL="640080">
              <a:defRPr sz="2160"/>
            </a:lvl4pPr>
            <a:lvl5pPr marL="640080">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idx="14"/>
          </p:nvPr>
        </p:nvSpPr>
        <p:spPr>
          <a:xfrm>
            <a:off x="1369423" y="2288176"/>
            <a:ext cx="5488577" cy="601163"/>
          </a:xfrm>
          <a:pattFill prst="wdUpDiag">
            <a:fgClr>
              <a:srgbClr val="00719E"/>
            </a:fgClr>
            <a:bgClr>
              <a:schemeClr val="accent1"/>
            </a:bgClr>
          </a:pattFill>
        </p:spPr>
        <p:txBody>
          <a:bodyPr anchor="b"/>
          <a:lstStyle>
            <a:lvl1pPr marL="0" indent="0">
              <a:buNone/>
              <a:defRPr sz="2880" b="1" cap="none" spc="0" baseline="0">
                <a:solidFill>
                  <a:schemeClr val="bg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Edit Master text styles</a:t>
            </a:r>
          </a:p>
        </p:txBody>
      </p:sp>
      <p:sp>
        <p:nvSpPr>
          <p:cNvPr id="12" name="Text Placeholder 2"/>
          <p:cNvSpPr>
            <a:spLocks noGrp="1"/>
          </p:cNvSpPr>
          <p:nvPr>
            <p:ph type="body" idx="15"/>
          </p:nvPr>
        </p:nvSpPr>
        <p:spPr>
          <a:xfrm>
            <a:off x="7770223" y="2292666"/>
            <a:ext cx="5488577" cy="601163"/>
          </a:xfrm>
          <a:pattFill prst="wdUpDiag">
            <a:fgClr>
              <a:srgbClr val="00719E"/>
            </a:fgClr>
            <a:bgClr>
              <a:schemeClr val="accent1"/>
            </a:bgClr>
          </a:pattFill>
        </p:spPr>
        <p:txBody>
          <a:bodyPr anchor="b"/>
          <a:lstStyle>
            <a:lvl1pPr marL="0" indent="0">
              <a:buNone/>
              <a:defRPr sz="2880" b="1" cap="none" spc="0" baseline="0">
                <a:solidFill>
                  <a:schemeClr val="bg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Edit Master text styles</a:t>
            </a:r>
          </a:p>
        </p:txBody>
      </p:sp>
    </p:spTree>
    <p:extLst>
      <p:ext uri="{BB962C8B-B14F-4D97-AF65-F5344CB8AC3E}">
        <p14:creationId xmlns:p14="http://schemas.microsoft.com/office/powerpoint/2010/main" val="377067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 - Block Title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1371600"/>
            <a:ext cx="5334000" cy="5334000"/>
          </a:xfrm>
          <a:pattFill prst="wdUpDiag">
            <a:fgClr>
              <a:srgbClr val="BC37BF"/>
            </a:fgClr>
            <a:bgClr>
              <a:schemeClr val="tx2"/>
            </a:bgClr>
          </a:pattFill>
          <a:ln>
            <a:noFill/>
          </a:ln>
        </p:spPr>
        <p:txBody>
          <a:bodyPr lIns="182880" tIns="91440" rIns="182880" bIns="91440"/>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858000" y="1371601"/>
            <a:ext cx="6400800" cy="5334000"/>
          </a:xfrm>
          <a:noFill/>
        </p:spPr>
        <p:txBody>
          <a:bodyPr lIns="137160" tIns="137160" rIns="137160" bIns="137160" anchor="ctr" anchorCtr="0"/>
          <a:lstStyle>
            <a:lvl1pPr marL="182880" indent="-274320">
              <a:lnSpc>
                <a:spcPts val="3200"/>
              </a:lnSpc>
              <a:spcBef>
                <a:spcPts val="800"/>
              </a:spcBef>
              <a:buFont typeface="Arial" panose="020B0604020202020204" pitchFamily="34" charset="0"/>
              <a:buChar char="•"/>
              <a:defRPr sz="3000"/>
            </a:lvl1pPr>
            <a:lvl2pPr marL="365760">
              <a:spcBef>
                <a:spcPts val="400"/>
              </a:spcBef>
              <a:defRPr sz="2800"/>
            </a:lvl2pPr>
            <a:lvl3pPr marL="457200">
              <a:defRPr sz="2400"/>
            </a:lvl3pPr>
            <a:lvl4pPr marL="640080">
              <a:defRPr sz="2160"/>
            </a:lvl4pPr>
            <a:lvl5pPr marL="640080">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7/13/2020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spTree>
    <p:extLst>
      <p:ext uri="{BB962C8B-B14F-4D97-AF65-F5344CB8AC3E}">
        <p14:creationId xmlns:p14="http://schemas.microsoft.com/office/powerpoint/2010/main" val="2934804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 - Block Titl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1371600"/>
            <a:ext cx="5334000" cy="5334000"/>
          </a:xfrm>
          <a:pattFill prst="wdUpDiag">
            <a:fgClr>
              <a:srgbClr val="00719E"/>
            </a:fgClr>
            <a:bgClr>
              <a:schemeClr val="accent1"/>
            </a:bgClr>
          </a:pattFill>
          <a:ln>
            <a:noFill/>
          </a:ln>
        </p:spPr>
        <p:txBody>
          <a:bodyPr lIns="182880" tIns="91440" rIns="182880" bIns="91440"/>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858000" y="1371601"/>
            <a:ext cx="6400800" cy="5334000"/>
          </a:xfrm>
          <a:noFill/>
        </p:spPr>
        <p:txBody>
          <a:bodyPr lIns="137160" tIns="137160" rIns="137160" bIns="137160" anchor="ctr" anchorCtr="0"/>
          <a:lstStyle>
            <a:lvl1pPr marL="182880" indent="-274320">
              <a:lnSpc>
                <a:spcPts val="3200"/>
              </a:lnSpc>
              <a:spcBef>
                <a:spcPts val="800"/>
              </a:spcBef>
              <a:buFont typeface="Arial" panose="020B0604020202020204" pitchFamily="34" charset="0"/>
              <a:buChar char="•"/>
              <a:defRPr sz="3000"/>
            </a:lvl1pPr>
            <a:lvl2pPr marL="365760">
              <a:spcBef>
                <a:spcPts val="400"/>
              </a:spcBef>
              <a:defRPr sz="2800"/>
            </a:lvl2pPr>
            <a:lvl3pPr marL="457200">
              <a:defRPr sz="2400"/>
            </a:lvl3pPr>
            <a:lvl4pPr marL="640080">
              <a:defRPr sz="2160"/>
            </a:lvl4pPr>
            <a:lvl5pPr marL="640080">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7/13/2020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spTree>
    <p:extLst>
      <p:ext uri="{BB962C8B-B14F-4D97-AF65-F5344CB8AC3E}">
        <p14:creationId xmlns:p14="http://schemas.microsoft.com/office/powerpoint/2010/main" val="422850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 - Block Title Dark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1371600"/>
            <a:ext cx="5334000" cy="5334000"/>
          </a:xfrm>
          <a:pattFill prst="wdUpDiag">
            <a:fgClr>
              <a:srgbClr val="BC37BF"/>
            </a:fgClr>
            <a:bgClr>
              <a:schemeClr val="tx2"/>
            </a:bgClr>
          </a:pattFill>
          <a:ln>
            <a:noFill/>
          </a:ln>
        </p:spPr>
        <p:txBody>
          <a:bodyPr lIns="182880" tIns="91440" rIns="182880" bIns="91440"/>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858000" y="1371601"/>
            <a:ext cx="6400800" cy="5334000"/>
          </a:xfrm>
          <a:noFill/>
        </p:spPr>
        <p:txBody>
          <a:bodyPr lIns="137160" tIns="137160" rIns="137160" bIns="137160" anchor="ctr" anchorCtr="0"/>
          <a:lstStyle>
            <a:lvl1pPr marL="182880" indent="-274320">
              <a:lnSpc>
                <a:spcPts val="3200"/>
              </a:lnSpc>
              <a:spcBef>
                <a:spcPts val="800"/>
              </a:spcBef>
              <a:buFont typeface="Arial" panose="020B0604020202020204" pitchFamily="34" charset="0"/>
              <a:buChar char="•"/>
              <a:defRPr sz="3000">
                <a:solidFill>
                  <a:schemeClr val="bg1"/>
                </a:solidFill>
              </a:defRPr>
            </a:lvl1pPr>
            <a:lvl2pPr marL="365760">
              <a:spcBef>
                <a:spcPts val="400"/>
              </a:spcBef>
              <a:defRPr sz="2800">
                <a:solidFill>
                  <a:schemeClr val="bg1"/>
                </a:solidFill>
              </a:defRPr>
            </a:lvl2pPr>
            <a:lvl3pPr marL="457200">
              <a:defRPr sz="2400">
                <a:solidFill>
                  <a:schemeClr val="bg1"/>
                </a:solidFill>
              </a:defRPr>
            </a:lvl3pPr>
            <a:lvl4pPr marL="640080">
              <a:defRPr sz="2160">
                <a:solidFill>
                  <a:schemeClr val="bg1"/>
                </a:solidFill>
              </a:defRPr>
            </a:lvl4pPr>
            <a:lvl5pPr marL="640080">
              <a:defRPr sz="2160">
                <a:solidFill>
                  <a:schemeClr val="bg1"/>
                </a:solidFill>
              </a:defRPr>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solidFill>
                  <a:schemeClr val="bg1"/>
                </a:solidFill>
              </a:defRPr>
            </a:lvl1pPr>
          </a:lstStyle>
          <a:p>
            <a:pPr>
              <a:defRPr/>
            </a:pPr>
            <a:fld id="{E3F236F9-F041-4E00-9797-E37608F2C4F6}" type="datetime1">
              <a:rPr lang="en-US" smtClean="0"/>
              <a:pPr>
                <a:defRPr/>
              </a:pPr>
              <a:t>7/13/2020</a:t>
            </a:fld>
            <a:endParaRPr lang="en-US" dirty="0"/>
          </a:p>
        </p:txBody>
      </p:sp>
      <p:sp>
        <p:nvSpPr>
          <p:cNvPr id="6" name="Rectangle 5"/>
          <p:cNvSpPr>
            <a:spLocks noGrp="1" noChangeArrowheads="1"/>
          </p:cNvSpPr>
          <p:nvPr>
            <p:ph type="ftr" sz="quarter" idx="11"/>
          </p:nvPr>
        </p:nvSpPr>
        <p:spPr>
          <a:ln/>
        </p:spPr>
        <p:txBody>
          <a:bodyPr/>
          <a:lstStyle>
            <a:lvl1pPr>
              <a:defRPr>
                <a:solidFill>
                  <a:schemeClr val="bg1"/>
                </a:solidFill>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solidFill>
                  <a:schemeClr val="bg1"/>
                </a:solidFill>
              </a:defRPr>
            </a:lvl1pPr>
          </a:lstStyle>
          <a:p>
            <a:pPr>
              <a:defRPr/>
            </a:pPr>
            <a:fld id="{3A96B3B7-840E-427F-B8B8-010B7F929619}" type="slidenum">
              <a:rPr lang="en-US" smtClean="0"/>
              <a:pPr>
                <a:defRPr/>
              </a:pPr>
              <a:t>‹#›</a:t>
            </a:fld>
            <a:endParaRPr lang="en-US" dirty="0"/>
          </a:p>
        </p:txBody>
      </p:sp>
    </p:spTree>
    <p:extLst>
      <p:ext uri="{BB962C8B-B14F-4D97-AF65-F5344CB8AC3E}">
        <p14:creationId xmlns:p14="http://schemas.microsoft.com/office/powerpoint/2010/main" val="99643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 - Large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457200"/>
            <a:ext cx="10058400" cy="786063"/>
          </a:xfrm>
        </p:spPr>
        <p:txBody>
          <a:bodyPr>
            <a:normAutofit/>
          </a:bodyPr>
          <a:lstStyle>
            <a:lvl1pPr>
              <a:lnSpc>
                <a:spcPts val="3200"/>
              </a:lnSpc>
              <a:defRPr sz="3000"/>
            </a:lvl1p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7/13/2020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sp>
        <p:nvSpPr>
          <p:cNvPr id="27" name="Text Placeholder 8"/>
          <p:cNvSpPr>
            <a:spLocks noGrp="1"/>
          </p:cNvSpPr>
          <p:nvPr>
            <p:ph type="body" sz="quarter" idx="21" hasCustomPrompt="1"/>
          </p:nvPr>
        </p:nvSpPr>
        <p:spPr>
          <a:xfrm>
            <a:off x="12496800" y="5833108"/>
            <a:ext cx="1752600" cy="990600"/>
          </a:xfrm>
        </p:spPr>
        <p:txBody>
          <a:bodyPr lIns="0"/>
          <a:lstStyle>
            <a:lvl1pPr marL="0" indent="0">
              <a:lnSpc>
                <a:spcPts val="1200"/>
              </a:lnSpc>
              <a:spcAft>
                <a:spcPts val="0"/>
              </a:spcAft>
              <a:buFontTx/>
              <a:buNone/>
              <a:defRPr sz="1000" baseline="0"/>
            </a:lvl1pPr>
            <a:lvl2pPr marL="0" indent="0">
              <a:lnSpc>
                <a:spcPts val="1200"/>
              </a:lnSpc>
              <a:spcBef>
                <a:spcPts val="0"/>
              </a:spcBef>
              <a:spcAft>
                <a:spcPts val="0"/>
              </a:spcAft>
              <a:buFontTx/>
              <a:buNone/>
              <a:defRPr sz="1000"/>
            </a:lvl2pPr>
            <a:lvl3pPr marL="0" indent="0">
              <a:lnSpc>
                <a:spcPts val="1200"/>
              </a:lnSpc>
              <a:spcBef>
                <a:spcPts val="0"/>
              </a:spcBef>
              <a:spcAft>
                <a:spcPts val="0"/>
              </a:spcAft>
              <a:buFontTx/>
              <a:buNone/>
              <a:defRPr sz="1000"/>
            </a:lvl3pPr>
            <a:lvl4pPr marL="0" indent="0">
              <a:lnSpc>
                <a:spcPts val="1200"/>
              </a:lnSpc>
              <a:spcBef>
                <a:spcPts val="0"/>
              </a:spcBef>
              <a:spcAft>
                <a:spcPts val="0"/>
              </a:spcAft>
              <a:buFontTx/>
              <a:buNone/>
              <a:defRPr sz="1000"/>
            </a:lvl4pPr>
            <a:lvl5pPr marL="0" indent="0">
              <a:lnSpc>
                <a:spcPts val="1200"/>
              </a:lnSpc>
              <a:spcBef>
                <a:spcPts val="0"/>
              </a:spcBef>
              <a:spcAft>
                <a:spcPts val="0"/>
              </a:spcAft>
              <a:buFontTx/>
              <a:buNone/>
              <a:defRPr sz="1000"/>
            </a:lvl5pPr>
          </a:lstStyle>
          <a:p>
            <a:pPr lvl="0"/>
            <a:r>
              <a:rPr lang="en-US" dirty="0"/>
              <a:t>Click to add a source credit or other info. Note: This size will probably not be legible during a presentation. </a:t>
            </a:r>
          </a:p>
          <a:p>
            <a:pPr lvl="1"/>
            <a:r>
              <a:rPr lang="en-US" dirty="0"/>
              <a:t>Second level</a:t>
            </a:r>
          </a:p>
          <a:p>
            <a:pPr lvl="2"/>
            <a:r>
              <a:rPr lang="en-US" dirty="0"/>
              <a:t>Third level</a:t>
            </a:r>
          </a:p>
          <a:p>
            <a:pPr lvl="3"/>
            <a:r>
              <a:rPr lang="en-US" dirty="0"/>
              <a:t>Fourth </a:t>
            </a:r>
            <a:r>
              <a:rPr lang="en-US" dirty="0" err="1"/>
              <a:t>leel</a:t>
            </a:r>
            <a:endParaRPr lang="en-US" dirty="0"/>
          </a:p>
          <a:p>
            <a:pPr lvl="4"/>
            <a:r>
              <a:rPr lang="en-US" dirty="0"/>
              <a:t>Fifth level</a:t>
            </a:r>
          </a:p>
        </p:txBody>
      </p:sp>
      <p:sp>
        <p:nvSpPr>
          <p:cNvPr id="3" name="Content Placeholder 2"/>
          <p:cNvSpPr>
            <a:spLocks noGrp="1"/>
          </p:cNvSpPr>
          <p:nvPr>
            <p:ph sz="half" idx="1" hasCustomPrompt="1"/>
          </p:nvPr>
        </p:nvSpPr>
        <p:spPr>
          <a:xfrm>
            <a:off x="12496800" y="1752600"/>
            <a:ext cx="1752600" cy="3962400"/>
          </a:xfrm>
        </p:spPr>
        <p:txBody>
          <a:bodyPr lIns="0" anchor="ctr" anchorCtr="0">
            <a:normAutofit/>
          </a:bodyPr>
          <a:lstStyle>
            <a:lvl1pPr marL="0" indent="0">
              <a:lnSpc>
                <a:spcPts val="2200"/>
              </a:lnSpc>
              <a:spcBef>
                <a:spcPts val="300"/>
              </a:spcBef>
              <a:spcAft>
                <a:spcPts val="300"/>
              </a:spcAft>
              <a:buFontTx/>
              <a:buNone/>
              <a:defRPr sz="2000"/>
            </a:lvl1pPr>
            <a:lvl2pPr marL="0" indent="0">
              <a:lnSpc>
                <a:spcPts val="2200"/>
              </a:lnSpc>
              <a:spcBef>
                <a:spcPts val="300"/>
              </a:spcBef>
              <a:spcAft>
                <a:spcPts val="300"/>
              </a:spcAft>
              <a:buFontTx/>
              <a:buNone/>
              <a:defRPr sz="2000"/>
            </a:lvl2pPr>
            <a:lvl3pPr marL="0" indent="0">
              <a:lnSpc>
                <a:spcPts val="2200"/>
              </a:lnSpc>
              <a:spcBef>
                <a:spcPts val="300"/>
              </a:spcBef>
              <a:spcAft>
                <a:spcPts val="300"/>
              </a:spcAft>
              <a:buFontTx/>
              <a:buNone/>
              <a:defRPr sz="2000"/>
            </a:lvl3pPr>
            <a:lvl4pPr marL="0" indent="0">
              <a:lnSpc>
                <a:spcPts val="2200"/>
              </a:lnSpc>
              <a:spcBef>
                <a:spcPts val="300"/>
              </a:spcBef>
              <a:spcAft>
                <a:spcPts val="300"/>
              </a:spcAft>
              <a:buFontTx/>
              <a:buNone/>
              <a:defRPr sz="2000"/>
            </a:lvl4pPr>
            <a:lvl5pPr marL="0" indent="0">
              <a:lnSpc>
                <a:spcPts val="2200"/>
              </a:lnSpc>
              <a:spcBef>
                <a:spcPts val="300"/>
              </a:spcBef>
              <a:spcAft>
                <a:spcPts val="300"/>
              </a:spcAft>
              <a:buFontTx/>
              <a:buNone/>
              <a:defRPr sz="2000"/>
            </a:lvl5pPr>
            <a:lvl6pPr>
              <a:defRPr sz="2160"/>
            </a:lvl6pPr>
            <a:lvl7pPr>
              <a:defRPr sz="2160"/>
            </a:lvl7pPr>
            <a:lvl8pPr>
              <a:defRPr sz="2160"/>
            </a:lvl8pPr>
            <a:lvl9pPr>
              <a:defRPr sz="2160"/>
            </a:lvl9pPr>
          </a:lstStyle>
          <a:p>
            <a:pPr lvl="0"/>
            <a:r>
              <a:rPr lang="en-US" dirty="0"/>
              <a:t>Click to add a Chart Caption</a:t>
            </a:r>
          </a:p>
          <a:p>
            <a:pPr lvl="1"/>
            <a:r>
              <a:rPr lang="en-US" dirty="0"/>
              <a:t>Second level</a:t>
            </a:r>
          </a:p>
          <a:p>
            <a:pPr lvl="2"/>
            <a:r>
              <a:rPr lang="en-US" dirty="0"/>
              <a:t>Third level</a:t>
            </a:r>
          </a:p>
          <a:p>
            <a:pPr lvl="3"/>
            <a:r>
              <a:rPr lang="en-US" dirty="0"/>
              <a:t>Fourth level</a:t>
            </a:r>
          </a:p>
          <a:p>
            <a:pPr lvl="4"/>
            <a:r>
              <a:rPr lang="en-US" dirty="0" err="1"/>
              <a:t>Fith</a:t>
            </a:r>
            <a:r>
              <a:rPr lang="en-US" dirty="0"/>
              <a:t> level</a:t>
            </a:r>
          </a:p>
        </p:txBody>
      </p:sp>
      <p:sp>
        <p:nvSpPr>
          <p:cNvPr id="8" name="Chart Placeholder 7"/>
          <p:cNvSpPr>
            <a:spLocks noGrp="1"/>
          </p:cNvSpPr>
          <p:nvPr>
            <p:ph type="chart" sz="quarter" idx="22" hasCustomPrompt="1"/>
          </p:nvPr>
        </p:nvSpPr>
        <p:spPr>
          <a:xfrm>
            <a:off x="2286000" y="1752600"/>
            <a:ext cx="10058400" cy="6019800"/>
          </a:xfrm>
        </p:spPr>
        <p:txBody>
          <a:bodyPr/>
          <a:lstStyle>
            <a:lvl1pPr marL="0" indent="0" algn="ctr">
              <a:lnSpc>
                <a:spcPts val="3500"/>
              </a:lnSpc>
              <a:buFontTx/>
              <a:buNone/>
              <a:defRPr sz="2400" baseline="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dirty="0"/>
              <a:t>Click to add a chart with a white background.</a:t>
            </a:r>
            <a:br>
              <a:rPr lang="en-US" dirty="0"/>
            </a:br>
            <a:r>
              <a:rPr lang="en-US" dirty="0"/>
              <a:t>You may turn the chart title off by clicking on the + icon in the top right corner of the chart, and use the slide title. </a:t>
            </a:r>
          </a:p>
        </p:txBody>
      </p:sp>
      <p:cxnSp>
        <p:nvCxnSpPr>
          <p:cNvPr id="10" name="Straight Connector 9"/>
          <p:cNvCxnSpPr/>
          <p:nvPr userDrawn="1"/>
        </p:nvCxnSpPr>
        <p:spPr>
          <a:xfrm>
            <a:off x="2286000" y="1280160"/>
            <a:ext cx="100584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908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 - Two Char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457200"/>
            <a:ext cx="10058400" cy="786063"/>
          </a:xfrm>
        </p:spPr>
        <p:txBody>
          <a:bodyPr>
            <a:normAutofit/>
          </a:bodyPr>
          <a:lstStyle>
            <a:lvl1pPr>
              <a:lnSpc>
                <a:spcPts val="3200"/>
              </a:lnSpc>
              <a:defRPr sz="3000"/>
            </a:lvl1p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7/13/2020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sp>
        <p:nvSpPr>
          <p:cNvPr id="8" name="Chart Placeholder 7"/>
          <p:cNvSpPr>
            <a:spLocks noGrp="1"/>
          </p:cNvSpPr>
          <p:nvPr>
            <p:ph type="chart" sz="quarter" idx="22" hasCustomPrompt="1"/>
          </p:nvPr>
        </p:nvSpPr>
        <p:spPr>
          <a:xfrm>
            <a:off x="685800" y="1634489"/>
            <a:ext cx="5943600" cy="5333999"/>
          </a:xfrm>
        </p:spPr>
        <p:txBody>
          <a:bodyPr/>
          <a:lstStyle>
            <a:lvl1pPr marL="0" indent="0" algn="ctr">
              <a:lnSpc>
                <a:spcPts val="3500"/>
              </a:lnSpc>
              <a:buFontTx/>
              <a:buNone/>
              <a:defRPr sz="2400" baseline="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dirty="0"/>
              <a:t>Click to add a chart with a white background.</a:t>
            </a:r>
            <a:br>
              <a:rPr lang="en-US" dirty="0"/>
            </a:br>
            <a:r>
              <a:rPr lang="en-US" dirty="0"/>
              <a:t>You may turn the chart title off by clicking on the + icon in the top right corner of the chart, and use the slide title. </a:t>
            </a:r>
          </a:p>
        </p:txBody>
      </p:sp>
      <p:cxnSp>
        <p:nvCxnSpPr>
          <p:cNvPr id="10" name="Straight Connector 9"/>
          <p:cNvCxnSpPr/>
          <p:nvPr userDrawn="1"/>
        </p:nvCxnSpPr>
        <p:spPr>
          <a:xfrm>
            <a:off x="2286000" y="1280160"/>
            <a:ext cx="100584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2" name="Chart Placeholder 7"/>
          <p:cNvSpPr>
            <a:spLocks noGrp="1"/>
          </p:cNvSpPr>
          <p:nvPr>
            <p:ph type="chart" sz="quarter" idx="24" hasCustomPrompt="1"/>
          </p:nvPr>
        </p:nvSpPr>
        <p:spPr>
          <a:xfrm>
            <a:off x="8001000" y="1634489"/>
            <a:ext cx="5943600" cy="5333999"/>
          </a:xfrm>
        </p:spPr>
        <p:txBody>
          <a:bodyPr/>
          <a:lstStyle>
            <a:lvl1pPr marL="0" indent="0" algn="ctr">
              <a:lnSpc>
                <a:spcPts val="3500"/>
              </a:lnSpc>
              <a:buFontTx/>
              <a:buNone/>
              <a:defRPr sz="2400" baseline="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dirty="0"/>
              <a:t>Click to add a chart with a white background.</a:t>
            </a:r>
            <a:br>
              <a:rPr lang="en-US" dirty="0"/>
            </a:br>
            <a:r>
              <a:rPr lang="en-US" dirty="0"/>
              <a:t>You may turn the chart title off by clicking on the + icon in the top right corner of the chart, and use the slide title. </a:t>
            </a:r>
          </a:p>
        </p:txBody>
      </p:sp>
    </p:spTree>
    <p:extLst>
      <p:ext uri="{BB962C8B-B14F-4D97-AF65-F5344CB8AC3E}">
        <p14:creationId xmlns:p14="http://schemas.microsoft.com/office/powerpoint/2010/main" val="2516913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5 - Video or me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457200"/>
            <a:ext cx="10058400" cy="786063"/>
          </a:xfrm>
        </p:spPr>
        <p:txBody>
          <a:bodyPr>
            <a:normAutofit/>
          </a:bodyPr>
          <a:lstStyle>
            <a:lvl1pPr>
              <a:lnSpc>
                <a:spcPts val="3200"/>
              </a:lnSpc>
              <a:defRPr sz="3000"/>
            </a:lvl1p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7/13/2020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sp>
        <p:nvSpPr>
          <p:cNvPr id="27" name="Text Placeholder 8"/>
          <p:cNvSpPr>
            <a:spLocks noGrp="1"/>
          </p:cNvSpPr>
          <p:nvPr>
            <p:ph type="body" sz="quarter" idx="21" hasCustomPrompt="1"/>
          </p:nvPr>
        </p:nvSpPr>
        <p:spPr>
          <a:xfrm>
            <a:off x="12877800" y="5748375"/>
            <a:ext cx="1371600" cy="990600"/>
          </a:xfrm>
        </p:spPr>
        <p:txBody>
          <a:bodyPr lIns="0"/>
          <a:lstStyle>
            <a:lvl1pPr marL="0" indent="0">
              <a:lnSpc>
                <a:spcPts val="1200"/>
              </a:lnSpc>
              <a:spcAft>
                <a:spcPts val="0"/>
              </a:spcAft>
              <a:buFontTx/>
              <a:buNone/>
              <a:defRPr sz="1000" baseline="0"/>
            </a:lvl1pPr>
            <a:lvl2pPr marL="0" indent="0">
              <a:lnSpc>
                <a:spcPts val="1200"/>
              </a:lnSpc>
              <a:spcBef>
                <a:spcPts val="0"/>
              </a:spcBef>
              <a:spcAft>
                <a:spcPts val="0"/>
              </a:spcAft>
              <a:buFontTx/>
              <a:buNone/>
              <a:defRPr sz="1000"/>
            </a:lvl2pPr>
            <a:lvl3pPr marL="0" indent="0">
              <a:lnSpc>
                <a:spcPts val="1200"/>
              </a:lnSpc>
              <a:spcBef>
                <a:spcPts val="0"/>
              </a:spcBef>
              <a:spcAft>
                <a:spcPts val="0"/>
              </a:spcAft>
              <a:buFontTx/>
              <a:buNone/>
              <a:defRPr sz="1000"/>
            </a:lvl3pPr>
            <a:lvl4pPr marL="0" indent="0">
              <a:lnSpc>
                <a:spcPts val="1200"/>
              </a:lnSpc>
              <a:spcBef>
                <a:spcPts val="0"/>
              </a:spcBef>
              <a:spcAft>
                <a:spcPts val="0"/>
              </a:spcAft>
              <a:buFontTx/>
              <a:buNone/>
              <a:defRPr sz="1000"/>
            </a:lvl4pPr>
            <a:lvl5pPr marL="0" indent="0">
              <a:lnSpc>
                <a:spcPts val="1200"/>
              </a:lnSpc>
              <a:spcBef>
                <a:spcPts val="0"/>
              </a:spcBef>
              <a:spcAft>
                <a:spcPts val="0"/>
              </a:spcAft>
              <a:buFontTx/>
              <a:buNone/>
              <a:defRPr sz="1000"/>
            </a:lvl5pPr>
          </a:lstStyle>
          <a:p>
            <a:pPr lvl="0"/>
            <a:r>
              <a:rPr lang="en-US" dirty="0"/>
              <a:t>Click to add a source credit or other info. Note: This size will probably not be legible during a presentation. </a:t>
            </a:r>
          </a:p>
          <a:p>
            <a:pPr lvl="1"/>
            <a:r>
              <a:rPr lang="en-US" dirty="0"/>
              <a:t>Second level</a:t>
            </a:r>
          </a:p>
          <a:p>
            <a:pPr lvl="2"/>
            <a:r>
              <a:rPr lang="en-US" dirty="0"/>
              <a:t>Third level</a:t>
            </a:r>
          </a:p>
          <a:p>
            <a:pPr lvl="3"/>
            <a:r>
              <a:rPr lang="en-US" dirty="0"/>
              <a:t>Fourth </a:t>
            </a:r>
            <a:r>
              <a:rPr lang="en-US" dirty="0" err="1"/>
              <a:t>leel</a:t>
            </a:r>
            <a:endParaRPr lang="en-US" dirty="0"/>
          </a:p>
          <a:p>
            <a:pPr lvl="4"/>
            <a:r>
              <a:rPr lang="en-US" dirty="0"/>
              <a:t>Fifth level</a:t>
            </a:r>
          </a:p>
        </p:txBody>
      </p:sp>
      <p:sp>
        <p:nvSpPr>
          <p:cNvPr id="3" name="Content Placeholder 2"/>
          <p:cNvSpPr>
            <a:spLocks noGrp="1"/>
          </p:cNvSpPr>
          <p:nvPr>
            <p:ph sz="half" idx="1" hasCustomPrompt="1"/>
          </p:nvPr>
        </p:nvSpPr>
        <p:spPr>
          <a:xfrm>
            <a:off x="12877800" y="1667867"/>
            <a:ext cx="1371600" cy="3962400"/>
          </a:xfrm>
        </p:spPr>
        <p:txBody>
          <a:bodyPr lIns="0" anchor="ctr" anchorCtr="0">
            <a:normAutofit/>
          </a:bodyPr>
          <a:lstStyle>
            <a:lvl1pPr marL="0" indent="0">
              <a:lnSpc>
                <a:spcPts val="2200"/>
              </a:lnSpc>
              <a:spcBef>
                <a:spcPts val="300"/>
              </a:spcBef>
              <a:spcAft>
                <a:spcPts val="300"/>
              </a:spcAft>
              <a:buFontTx/>
              <a:buNone/>
              <a:defRPr sz="2000"/>
            </a:lvl1pPr>
            <a:lvl2pPr marL="0" indent="0">
              <a:lnSpc>
                <a:spcPts val="2200"/>
              </a:lnSpc>
              <a:spcBef>
                <a:spcPts val="300"/>
              </a:spcBef>
              <a:spcAft>
                <a:spcPts val="300"/>
              </a:spcAft>
              <a:buFontTx/>
              <a:buNone/>
              <a:defRPr sz="2000"/>
            </a:lvl2pPr>
            <a:lvl3pPr marL="0" indent="0">
              <a:lnSpc>
                <a:spcPts val="2200"/>
              </a:lnSpc>
              <a:spcBef>
                <a:spcPts val="300"/>
              </a:spcBef>
              <a:spcAft>
                <a:spcPts val="300"/>
              </a:spcAft>
              <a:buFontTx/>
              <a:buNone/>
              <a:defRPr sz="2000"/>
            </a:lvl3pPr>
            <a:lvl4pPr marL="0" indent="0">
              <a:lnSpc>
                <a:spcPts val="2200"/>
              </a:lnSpc>
              <a:spcBef>
                <a:spcPts val="300"/>
              </a:spcBef>
              <a:spcAft>
                <a:spcPts val="300"/>
              </a:spcAft>
              <a:buFontTx/>
              <a:buNone/>
              <a:defRPr sz="2000"/>
            </a:lvl4pPr>
            <a:lvl5pPr marL="0" indent="0">
              <a:lnSpc>
                <a:spcPts val="2200"/>
              </a:lnSpc>
              <a:spcBef>
                <a:spcPts val="300"/>
              </a:spcBef>
              <a:spcAft>
                <a:spcPts val="300"/>
              </a:spcAft>
              <a:buFontTx/>
              <a:buNone/>
              <a:defRPr sz="2000"/>
            </a:lvl5pPr>
            <a:lvl6pPr>
              <a:defRPr sz="2160"/>
            </a:lvl6pPr>
            <a:lvl7pPr>
              <a:defRPr sz="2160"/>
            </a:lvl7pPr>
            <a:lvl8pPr>
              <a:defRPr sz="2160"/>
            </a:lvl8pPr>
            <a:lvl9pPr>
              <a:defRPr sz="2160"/>
            </a:lvl9pPr>
          </a:lstStyle>
          <a:p>
            <a:pPr lvl="0"/>
            <a:r>
              <a:rPr lang="en-US" dirty="0"/>
              <a:t>Click to add a media Caption</a:t>
            </a:r>
          </a:p>
          <a:p>
            <a:pPr lvl="1"/>
            <a:r>
              <a:rPr lang="en-US" dirty="0"/>
              <a:t>Second level</a:t>
            </a:r>
          </a:p>
          <a:p>
            <a:pPr lvl="2"/>
            <a:r>
              <a:rPr lang="en-US" dirty="0"/>
              <a:t>Third level</a:t>
            </a:r>
          </a:p>
          <a:p>
            <a:pPr lvl="3"/>
            <a:r>
              <a:rPr lang="en-US" dirty="0"/>
              <a:t>Fourth level</a:t>
            </a:r>
          </a:p>
          <a:p>
            <a:pPr lvl="4"/>
            <a:r>
              <a:rPr lang="en-US" dirty="0" err="1"/>
              <a:t>Fith</a:t>
            </a:r>
            <a:r>
              <a:rPr lang="en-US" dirty="0"/>
              <a:t> level</a:t>
            </a:r>
          </a:p>
        </p:txBody>
      </p:sp>
      <p:cxnSp>
        <p:nvCxnSpPr>
          <p:cNvPr id="10" name="Straight Connector 9"/>
          <p:cNvCxnSpPr/>
          <p:nvPr userDrawn="1"/>
        </p:nvCxnSpPr>
        <p:spPr>
          <a:xfrm>
            <a:off x="2286000" y="1280160"/>
            <a:ext cx="100584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9" name="Media Placeholder 8"/>
          <p:cNvSpPr>
            <a:spLocks noGrp="1" noChangeAspect="1"/>
          </p:cNvSpPr>
          <p:nvPr>
            <p:ph type="media" sz="quarter" idx="22" hasCustomPrompt="1"/>
          </p:nvPr>
        </p:nvSpPr>
        <p:spPr>
          <a:xfrm>
            <a:off x="1966976" y="1641634"/>
            <a:ext cx="10696448" cy="6016752"/>
          </a:xfrm>
        </p:spPr>
        <p:txBody>
          <a:bodyPr/>
          <a:lstStyle>
            <a:lvl1pPr marL="0" indent="0" algn="ctr">
              <a:buFontTx/>
              <a:buNone/>
              <a:defRPr/>
            </a:lvl1pPr>
          </a:lstStyle>
          <a:p>
            <a:r>
              <a:rPr lang="en-US" dirty="0"/>
              <a:t>Click to add media</a:t>
            </a:r>
          </a:p>
        </p:txBody>
      </p:sp>
    </p:spTree>
    <p:extLst>
      <p:ext uri="{BB962C8B-B14F-4D97-AF65-F5344CB8AC3E}">
        <p14:creationId xmlns:p14="http://schemas.microsoft.com/office/powerpoint/2010/main" val="977955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6 - Section St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435" name="Rectangle 3"/>
          <p:cNvSpPr>
            <a:spLocks noGrp="1" noChangeAspect="1" noChangeArrowheads="1"/>
          </p:cNvSpPr>
          <p:nvPr>
            <p:ph type="ctrTitle"/>
          </p:nvPr>
        </p:nvSpPr>
        <p:spPr>
          <a:xfrm>
            <a:off x="0" y="2331720"/>
            <a:ext cx="14630400" cy="2514600"/>
          </a:xfrm>
          <a:blipFill dpi="0" rotWithShape="1">
            <a:blip r:embed="rId3">
              <a:alphaModFix amt="50000"/>
            </a:blip>
            <a:srcRect/>
            <a:stretch>
              <a:fillRect t="-7882" b="-192118"/>
            </a:stretch>
          </a:blipFill>
        </p:spPr>
        <p:txBody>
          <a:bodyPr lIns="914400" tIns="137160" rIns="914400" bIns="137160">
            <a:normAutofit/>
          </a:bodyPr>
          <a:lstStyle>
            <a:lvl1pPr algn="ctr">
              <a:lnSpc>
                <a:spcPts val="8500"/>
              </a:lnSpc>
              <a:defRPr sz="8000">
                <a:solidFill>
                  <a:schemeClr val="bg1"/>
                </a:solidFill>
                <a:effectLst>
                  <a:outerShdw blurRad="228600" dist="50800" dir="5400000" sx="101000" sy="101000" algn="ctr" rotWithShape="0">
                    <a:schemeClr val="tx2"/>
                  </a:outerShdw>
                </a:effectLst>
                <a:latin typeface="Roboto Medium" panose="02000000000000000000" pitchFamily="2" charset="0"/>
                <a:ea typeface="Roboto Medium" panose="02000000000000000000" pitchFamily="2" charset="0"/>
                <a:cs typeface="Roboto Medium" panose="02000000000000000000" pitchFamily="2" charset="0"/>
              </a:defRPr>
            </a:lvl1pPr>
          </a:lstStyle>
          <a:p>
            <a:r>
              <a:rPr lang="en-US"/>
              <a:t>Click to edit Master title style</a:t>
            </a:r>
            <a:endParaRPr lang="en-US" dirty="0"/>
          </a:p>
        </p:txBody>
      </p:sp>
      <p:sp>
        <p:nvSpPr>
          <p:cNvPr id="18436" name="Rectangle 4"/>
          <p:cNvSpPr>
            <a:spLocks noGrp="1" noChangeArrowheads="1"/>
          </p:cNvSpPr>
          <p:nvPr>
            <p:ph type="subTitle" idx="1"/>
          </p:nvPr>
        </p:nvSpPr>
        <p:spPr>
          <a:xfrm>
            <a:off x="2286000" y="5410200"/>
            <a:ext cx="10058400" cy="879156"/>
          </a:xfrm>
        </p:spPr>
        <p:txBody>
          <a:bodyPr>
            <a:normAutofit/>
          </a:bodyPr>
          <a:lstStyle>
            <a:lvl1pPr marL="0" indent="0" algn="ctr">
              <a:lnSpc>
                <a:spcPts val="2600"/>
              </a:lnSpc>
              <a:buFont typeface="Wingdings" pitchFamily="2" charset="2"/>
              <a:buNone/>
              <a:defRPr sz="2400">
                <a:solidFill>
                  <a:schemeClr val="bg1"/>
                </a:solidFill>
                <a:effectLst>
                  <a:outerShdw blurRad="127000" dist="25400" dir="2700000" algn="tl" rotWithShape="0">
                    <a:prstClr val="black">
                      <a:alpha val="40000"/>
                    </a:prstClr>
                  </a:outerShdw>
                </a:effectLst>
              </a:defRPr>
            </a:lvl1pPr>
          </a:lstStyle>
          <a:p>
            <a:r>
              <a:rPr lang="en-US"/>
              <a:t>Click to edit Master subtitle style</a:t>
            </a:r>
            <a:endParaRPr lang="en-US" dirty="0"/>
          </a:p>
        </p:txBody>
      </p:sp>
    </p:spTree>
    <p:extLst>
      <p:ext uri="{BB962C8B-B14F-4D97-AF65-F5344CB8AC3E}">
        <p14:creationId xmlns:p14="http://schemas.microsoft.com/office/powerpoint/2010/main" val="4239467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7 - Section Start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435" name="Rectangle 3"/>
          <p:cNvSpPr>
            <a:spLocks noGrp="1" noChangeAspect="1" noChangeArrowheads="1"/>
          </p:cNvSpPr>
          <p:nvPr>
            <p:ph type="ctrTitle"/>
          </p:nvPr>
        </p:nvSpPr>
        <p:spPr>
          <a:xfrm>
            <a:off x="0" y="2331720"/>
            <a:ext cx="14630400" cy="2514600"/>
          </a:xfrm>
          <a:blipFill dpi="0" rotWithShape="1">
            <a:blip r:embed="rId3">
              <a:alphaModFix amt="30000"/>
            </a:blip>
            <a:srcRect/>
            <a:stretch>
              <a:fillRect t="-7882" b="-192118"/>
            </a:stretch>
          </a:blipFill>
        </p:spPr>
        <p:txBody>
          <a:bodyPr lIns="914400" tIns="137160" rIns="914400" bIns="137160">
            <a:normAutofit/>
          </a:bodyPr>
          <a:lstStyle>
            <a:lvl1pPr algn="ctr">
              <a:lnSpc>
                <a:spcPts val="8500"/>
              </a:lnSpc>
              <a:defRPr sz="8000">
                <a:solidFill>
                  <a:schemeClr val="bg1"/>
                </a:solidFill>
                <a:effectLst>
                  <a:outerShdw blurRad="228600" dist="50800" dir="5400000" sx="101000" sy="101000" algn="ctr" rotWithShape="0">
                    <a:schemeClr val="tx2"/>
                  </a:outerShdw>
                </a:effectLst>
                <a:latin typeface="Roboto Medium" panose="02000000000000000000" pitchFamily="2" charset="0"/>
                <a:ea typeface="Roboto Medium" panose="02000000000000000000" pitchFamily="2" charset="0"/>
                <a:cs typeface="Roboto Medium" panose="02000000000000000000" pitchFamily="2" charset="0"/>
              </a:defRPr>
            </a:lvl1pPr>
          </a:lstStyle>
          <a:p>
            <a:r>
              <a:rPr lang="en-US"/>
              <a:t>Click to edit Master title style</a:t>
            </a:r>
            <a:endParaRPr lang="en-US" dirty="0"/>
          </a:p>
        </p:txBody>
      </p:sp>
      <p:sp>
        <p:nvSpPr>
          <p:cNvPr id="18436" name="Rectangle 4"/>
          <p:cNvSpPr>
            <a:spLocks noGrp="1" noChangeArrowheads="1"/>
          </p:cNvSpPr>
          <p:nvPr>
            <p:ph type="subTitle" idx="1"/>
          </p:nvPr>
        </p:nvSpPr>
        <p:spPr>
          <a:xfrm>
            <a:off x="2286000" y="5410200"/>
            <a:ext cx="10058400" cy="879156"/>
          </a:xfrm>
        </p:spPr>
        <p:txBody>
          <a:bodyPr>
            <a:normAutofit/>
          </a:bodyPr>
          <a:lstStyle>
            <a:lvl1pPr marL="0" indent="0" algn="ctr">
              <a:lnSpc>
                <a:spcPts val="2600"/>
              </a:lnSpc>
              <a:buFont typeface="Wingdings" pitchFamily="2" charset="2"/>
              <a:buNone/>
              <a:defRPr sz="2400">
                <a:solidFill>
                  <a:schemeClr val="bg1"/>
                </a:solidFill>
                <a:effectLst>
                  <a:outerShdw blurRad="127000" dist="25400" dir="2700000" algn="tl" rotWithShape="0">
                    <a:prstClr val="black">
                      <a:alpha val="40000"/>
                    </a:prstClr>
                  </a:outerShdw>
                </a:effectLst>
              </a:defRPr>
            </a:lvl1pPr>
          </a:lstStyle>
          <a:p>
            <a:r>
              <a:rPr lang="en-US"/>
              <a:t>Click to edit Master subtitle style</a:t>
            </a:r>
            <a:endParaRPr lang="en-US" dirty="0"/>
          </a:p>
        </p:txBody>
      </p:sp>
    </p:spTree>
    <p:extLst>
      <p:ext uri="{BB962C8B-B14F-4D97-AF65-F5344CB8AC3E}">
        <p14:creationId xmlns:p14="http://schemas.microsoft.com/office/powerpoint/2010/main" val="711644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8 - Section Start w/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5"/>
          <p:cNvSpPr>
            <a:spLocks noGrp="1" noChangeAspect="1"/>
          </p:cNvSpPr>
          <p:nvPr>
            <p:ph type="pic" sz="quarter" idx="10" hasCustomPrompt="1"/>
          </p:nvPr>
        </p:nvSpPr>
        <p:spPr>
          <a:xfrm>
            <a:off x="-1" y="0"/>
            <a:ext cx="5012265" cy="2819400"/>
          </a:xfrm>
        </p:spPr>
        <p:txBody>
          <a:bodyPr anchor="b" anchorCtr="0"/>
          <a:lstStyle>
            <a:lvl1pPr marL="0" indent="0">
              <a:lnSpc>
                <a:spcPts val="2000"/>
              </a:lnSpc>
              <a:buFontTx/>
              <a:buNone/>
              <a:defRPr sz="1300" b="1" baseline="0">
                <a:solidFill>
                  <a:schemeClr val="bg1"/>
                </a:solidFill>
              </a:defRPr>
            </a:lvl1pPr>
          </a:lstStyle>
          <a:p>
            <a:r>
              <a:rPr lang="en-US" dirty="0"/>
              <a:t>This slide is designed to have a background photo. Click on the icon to add photo. THEN DRAG THE BOTTOM RIGHT CORNER to fill the slide. Photos should be 1920 x 1080 pixels. Find appropriately sized photos in the Image Library in the Brand Toolkit on Excelsior Central. Email editdesign@excelsior.edu for assistance.</a:t>
            </a:r>
          </a:p>
        </p:txBody>
      </p:sp>
      <p:sp>
        <p:nvSpPr>
          <p:cNvPr id="18435" name="Rectangle 3"/>
          <p:cNvSpPr>
            <a:spLocks noGrp="1" noChangeAspect="1" noChangeArrowheads="1"/>
          </p:cNvSpPr>
          <p:nvPr>
            <p:ph type="ctrTitle"/>
          </p:nvPr>
        </p:nvSpPr>
        <p:spPr>
          <a:xfrm>
            <a:off x="0" y="3276600"/>
            <a:ext cx="14630400" cy="2514600"/>
          </a:xfrm>
          <a:blipFill dpi="0" rotWithShape="1">
            <a:blip r:embed="rId3">
              <a:alphaModFix amt="50000"/>
            </a:blip>
            <a:srcRect/>
            <a:stretch>
              <a:fillRect t="-3" b="-199997"/>
            </a:stretch>
          </a:blipFill>
        </p:spPr>
        <p:txBody>
          <a:bodyPr lIns="914400" tIns="137160" rIns="914400" bIns="137160">
            <a:noAutofit/>
          </a:bodyPr>
          <a:lstStyle>
            <a:lvl1pPr algn="ctr">
              <a:lnSpc>
                <a:spcPts val="8500"/>
              </a:lnSpc>
              <a:defRPr sz="8000">
                <a:solidFill>
                  <a:schemeClr val="bg1"/>
                </a:solidFill>
                <a:effectLst>
                  <a:outerShdw blurRad="228600" dist="50800" dir="5400000" sx="101000" sy="101000" algn="ctr" rotWithShape="0">
                    <a:schemeClr val="tx1">
                      <a:alpha val="70000"/>
                    </a:schemeClr>
                  </a:outerShdw>
                </a:effectLst>
                <a:latin typeface="Roboto Medium" panose="02000000000000000000" pitchFamily="2" charset="0"/>
                <a:ea typeface="Roboto Medium" panose="02000000000000000000" pitchFamily="2" charset="0"/>
                <a:cs typeface="Roboto Medium" panose="02000000000000000000" pitchFamily="2" charset="0"/>
              </a:defRPr>
            </a:lvl1pPr>
          </a:lstStyle>
          <a:p>
            <a:r>
              <a:rPr lang="en-US"/>
              <a:t>Click to edit Master title style</a:t>
            </a:r>
            <a:endParaRPr lang="en-US" dirty="0"/>
          </a:p>
        </p:txBody>
      </p:sp>
      <p:sp>
        <p:nvSpPr>
          <p:cNvPr id="18436" name="Rectangle 4"/>
          <p:cNvSpPr>
            <a:spLocks noGrp="1" noChangeArrowheads="1"/>
          </p:cNvSpPr>
          <p:nvPr>
            <p:ph type="subTitle" idx="1"/>
          </p:nvPr>
        </p:nvSpPr>
        <p:spPr>
          <a:xfrm>
            <a:off x="2286000" y="6096000"/>
            <a:ext cx="10058400" cy="726756"/>
          </a:xfrm>
        </p:spPr>
        <p:txBody>
          <a:bodyPr>
            <a:normAutofit/>
          </a:bodyPr>
          <a:lstStyle>
            <a:lvl1pPr marL="0" indent="0" algn="ctr">
              <a:lnSpc>
                <a:spcPts val="2600"/>
              </a:lnSpc>
              <a:buFont typeface="Wingdings" pitchFamily="2" charset="2"/>
              <a:buNone/>
              <a:defRPr sz="2400">
                <a:solidFill>
                  <a:schemeClr val="bg1"/>
                </a:solidFill>
                <a:effectLst>
                  <a:outerShdw blurRad="127000" dist="25400" dir="2700000" algn="tl" rotWithShape="0">
                    <a:prstClr val="black">
                      <a:alpha val="40000"/>
                    </a:prstClr>
                  </a:outerShdw>
                </a:effectLst>
              </a:defRPr>
            </a:lvl1pPr>
          </a:lstStyle>
          <a:p>
            <a:r>
              <a:rPr lang="en-US"/>
              <a:t>Click to edit Master subtitle style</a:t>
            </a:r>
            <a:endParaRPr lang="en-US" dirty="0"/>
          </a:p>
        </p:txBody>
      </p:sp>
      <p:sp>
        <p:nvSpPr>
          <p:cNvPr id="2" name="Date Placeholder 1"/>
          <p:cNvSpPr>
            <a:spLocks noGrp="1"/>
          </p:cNvSpPr>
          <p:nvPr>
            <p:ph type="dt" sz="half" idx="12"/>
          </p:nvPr>
        </p:nvSpPr>
        <p:spPr/>
        <p:txBody>
          <a:bodyPr/>
          <a:lstStyle>
            <a:lvl1pPr>
              <a:defRPr>
                <a:solidFill>
                  <a:schemeClr val="bg1"/>
                </a:solidFill>
              </a:defRPr>
            </a:lvl1pPr>
          </a:lstStyle>
          <a:p>
            <a:pPr>
              <a:defRPr/>
            </a:pPr>
            <a:fld id="{EFCD5F4C-E819-43B2-919E-EFE1BFA4157D}" type="datetime1">
              <a:rPr lang="en-US" smtClean="0"/>
              <a:pPr>
                <a:defRPr/>
              </a:pPr>
              <a:t>7/13/2020</a:t>
            </a:fld>
            <a:endParaRPr lang="en-US" dirty="0"/>
          </a:p>
        </p:txBody>
      </p:sp>
      <p:sp>
        <p:nvSpPr>
          <p:cNvPr id="7" name="Footer Placeholder 6"/>
          <p:cNvSpPr>
            <a:spLocks noGrp="1"/>
          </p:cNvSpPr>
          <p:nvPr>
            <p:ph type="ftr" sz="quarter" idx="13"/>
          </p:nvPr>
        </p:nvSpPr>
        <p:spPr/>
        <p:txBody>
          <a:bodyPr/>
          <a:lstStyle>
            <a:lvl1pPr>
              <a:defRPr>
                <a:solidFill>
                  <a:schemeClr val="bg1"/>
                </a:solidFill>
              </a:defRPr>
            </a:lvl1pPr>
          </a:lstStyle>
          <a:p>
            <a:pPr>
              <a:defRPr/>
            </a:pPr>
            <a:r>
              <a:rPr lang="en-US" dirty="0"/>
              <a:t>EXCELSIOR College</a:t>
            </a:r>
          </a:p>
        </p:txBody>
      </p:sp>
      <p:sp>
        <p:nvSpPr>
          <p:cNvPr id="8" name="Slide Number Placeholder 7"/>
          <p:cNvSpPr>
            <a:spLocks noGrp="1"/>
          </p:cNvSpPr>
          <p:nvPr>
            <p:ph type="sldNum" sz="quarter" idx="14"/>
          </p:nvPr>
        </p:nvSpPr>
        <p:spPr/>
        <p:txBody>
          <a:bodyPr/>
          <a:lstStyle>
            <a:lvl1pPr>
              <a:defRPr>
                <a:solidFill>
                  <a:schemeClr val="bg1"/>
                </a:solidFill>
              </a:defRPr>
            </a:lvl1pPr>
          </a:lstStyle>
          <a:p>
            <a:pPr>
              <a:defRPr/>
            </a:pPr>
            <a:fld id="{0D82165E-A276-4D8B-B313-63EA707E5138}" type="slidenum">
              <a:rPr lang="en-US" smtClean="0"/>
              <a:pPr>
                <a:defRPr/>
              </a:pPr>
              <a:t>‹#›</a:t>
            </a:fld>
            <a:endParaRPr lang="en-US" dirty="0"/>
          </a:p>
        </p:txBody>
      </p:sp>
    </p:spTree>
    <p:extLst>
      <p:ext uri="{BB962C8B-B14F-4D97-AF65-F5344CB8AC3E}">
        <p14:creationId xmlns:p14="http://schemas.microsoft.com/office/powerpoint/2010/main" val="266377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 Title Option C -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5"/>
          <p:cNvSpPr>
            <a:spLocks noGrp="1" noChangeAspect="1"/>
          </p:cNvSpPr>
          <p:nvPr>
            <p:ph type="pic" sz="quarter" idx="10" hasCustomPrompt="1"/>
          </p:nvPr>
        </p:nvSpPr>
        <p:spPr>
          <a:xfrm>
            <a:off x="-1" y="0"/>
            <a:ext cx="5012265" cy="2819400"/>
          </a:xfrm>
        </p:spPr>
        <p:txBody>
          <a:bodyPr anchor="b" anchorCtr="0"/>
          <a:lstStyle>
            <a:lvl1pPr marL="0" indent="0">
              <a:lnSpc>
                <a:spcPts val="2000"/>
              </a:lnSpc>
              <a:buFontTx/>
              <a:buNone/>
              <a:defRPr sz="1300" b="1" baseline="0">
                <a:solidFill>
                  <a:schemeClr val="bg1"/>
                </a:solidFill>
              </a:defRPr>
            </a:lvl1pPr>
          </a:lstStyle>
          <a:p>
            <a:r>
              <a:rPr lang="en-US" dirty="0"/>
              <a:t>This slide is designed to have a background photo. Click on the icon to add photo. Then DRAG THE BOTTOM RIGHT CORNER to fill the slide. Photos should be 1920 x 1080 pixels. Find correctly sized photos in the Image Library in the Brand Toolkit on Excelsior Central. Email editdesign@excelsior.edu for assistance.</a:t>
            </a:r>
          </a:p>
        </p:txBody>
      </p:sp>
      <p:sp>
        <p:nvSpPr>
          <p:cNvPr id="18435" name="Rectangle 3"/>
          <p:cNvSpPr>
            <a:spLocks noGrp="1" noChangeAspect="1" noChangeArrowheads="1"/>
          </p:cNvSpPr>
          <p:nvPr>
            <p:ph type="ctrTitle"/>
          </p:nvPr>
        </p:nvSpPr>
        <p:spPr>
          <a:xfrm>
            <a:off x="0" y="3276600"/>
            <a:ext cx="14630400" cy="2743200"/>
          </a:xfrm>
          <a:blipFill dpi="0" rotWithShape="1">
            <a:blip r:embed="rId3">
              <a:alphaModFix amt="50000"/>
            </a:blip>
            <a:srcRect/>
            <a:stretch>
              <a:fillRect t="-3" b="-174997"/>
            </a:stretch>
          </a:blipFill>
        </p:spPr>
        <p:txBody>
          <a:bodyPr lIns="914400" tIns="137160" rIns="914400" bIns="137160">
            <a:normAutofit/>
          </a:bodyPr>
          <a:lstStyle>
            <a:lvl1pPr algn="ctr">
              <a:lnSpc>
                <a:spcPts val="10500"/>
              </a:lnSpc>
              <a:defRPr sz="10000">
                <a:solidFill>
                  <a:schemeClr val="bg1"/>
                </a:solidFill>
                <a:effectLst>
                  <a:outerShdw blurRad="228600" dist="50800" dir="5400000" sx="101000" sy="101000" algn="ctr" rotWithShape="0">
                    <a:schemeClr val="tx1">
                      <a:alpha val="70000"/>
                    </a:schemeClr>
                  </a:outerShdw>
                </a:effectLst>
              </a:defRPr>
            </a:lvl1pPr>
          </a:lstStyle>
          <a:p>
            <a:r>
              <a:rPr lang="en-US"/>
              <a:t>Click to edit Master title style</a:t>
            </a:r>
            <a:endParaRPr lang="en-US" dirty="0"/>
          </a:p>
        </p:txBody>
      </p:sp>
      <p:sp>
        <p:nvSpPr>
          <p:cNvPr id="18436" name="Rectangle 4"/>
          <p:cNvSpPr>
            <a:spLocks noGrp="1" noChangeArrowheads="1"/>
          </p:cNvSpPr>
          <p:nvPr>
            <p:ph type="subTitle" idx="1"/>
          </p:nvPr>
        </p:nvSpPr>
        <p:spPr>
          <a:xfrm>
            <a:off x="2286000" y="6096000"/>
            <a:ext cx="10058400" cy="726756"/>
          </a:xfrm>
        </p:spPr>
        <p:txBody>
          <a:bodyPr>
            <a:normAutofit/>
          </a:bodyPr>
          <a:lstStyle>
            <a:lvl1pPr marL="0" indent="0" algn="ctr">
              <a:lnSpc>
                <a:spcPts val="2600"/>
              </a:lnSpc>
              <a:buFont typeface="Wingdings" pitchFamily="2" charset="2"/>
              <a:buNone/>
              <a:defRPr sz="2400">
                <a:solidFill>
                  <a:schemeClr val="bg1"/>
                </a:solidFill>
                <a:effectLst>
                  <a:outerShdw blurRad="127000" dist="25400" dir="2700000" algn="tl" rotWithShape="0">
                    <a:prstClr val="black">
                      <a:alpha val="40000"/>
                    </a:prstClr>
                  </a:outerShdw>
                </a:effectLst>
              </a:defRPr>
            </a:lvl1pPr>
          </a:lstStyle>
          <a:p>
            <a:r>
              <a:rPr lang="en-US"/>
              <a:t>Click to edit Master subtitle style</a:t>
            </a:r>
            <a:endParaRPr lang="en-US" dirty="0"/>
          </a:p>
        </p:txBody>
      </p:sp>
      <p:sp>
        <p:nvSpPr>
          <p:cNvPr id="4" name="Picture Placeholder 3"/>
          <p:cNvSpPr>
            <a:spLocks noGrp="1" noChangeAspect="1"/>
          </p:cNvSpPr>
          <p:nvPr>
            <p:ph type="pic" sz="quarter" idx="11"/>
          </p:nvPr>
        </p:nvSpPr>
        <p:spPr>
          <a:xfrm>
            <a:off x="10896600" y="6901830"/>
            <a:ext cx="3557027" cy="1022970"/>
          </a:xfrm>
          <a:blipFill dpi="0" rotWithShape="1">
            <a:blip r:embed="rId4"/>
            <a:srcRect/>
            <a:stretch>
              <a:fillRect t="-3"/>
            </a:stretch>
          </a:blipFill>
          <a:effectLst>
            <a:outerShdw blurRad="622300" dist="25400" dir="2700000" algn="tl" rotWithShape="0">
              <a:prstClr val="black">
                <a:alpha val="40000"/>
              </a:prstClr>
            </a:outerShdw>
          </a:effectLst>
        </p:spPr>
        <p:txBody>
          <a:bodyPr wrap="none"/>
          <a:lstStyle>
            <a:lvl1pPr>
              <a:defRPr sz="800">
                <a:noFill/>
              </a:defRPr>
            </a:lvl1pPr>
          </a:lstStyle>
          <a:p>
            <a:r>
              <a:rPr lang="en-US" dirty="0"/>
              <a:t>Click icon to add picture</a:t>
            </a:r>
          </a:p>
        </p:txBody>
      </p:sp>
      <p:sp>
        <p:nvSpPr>
          <p:cNvPr id="2" name="Date Placeholder 1"/>
          <p:cNvSpPr>
            <a:spLocks noGrp="1"/>
          </p:cNvSpPr>
          <p:nvPr>
            <p:ph type="dt" sz="half" idx="12"/>
          </p:nvPr>
        </p:nvSpPr>
        <p:spPr/>
        <p:txBody>
          <a:bodyPr/>
          <a:lstStyle>
            <a:lvl1pPr>
              <a:defRPr>
                <a:solidFill>
                  <a:schemeClr val="bg1"/>
                </a:solidFill>
              </a:defRPr>
            </a:lvl1pPr>
          </a:lstStyle>
          <a:p>
            <a:pPr>
              <a:defRPr/>
            </a:pPr>
            <a:fld id="{EFCD5F4C-E819-43B2-919E-EFE1BFA4157D}" type="datetime1">
              <a:rPr lang="en-US" smtClean="0"/>
              <a:pPr>
                <a:defRPr/>
              </a:pPr>
              <a:t>7/13/2020</a:t>
            </a:fld>
            <a:endParaRPr lang="en-US" dirty="0"/>
          </a:p>
        </p:txBody>
      </p:sp>
      <p:sp>
        <p:nvSpPr>
          <p:cNvPr id="7" name="Footer Placeholder 6"/>
          <p:cNvSpPr>
            <a:spLocks noGrp="1"/>
          </p:cNvSpPr>
          <p:nvPr>
            <p:ph type="ftr" sz="quarter" idx="13"/>
          </p:nvPr>
        </p:nvSpPr>
        <p:spPr/>
        <p:txBody>
          <a:bodyPr/>
          <a:lstStyle>
            <a:lvl1pPr>
              <a:defRPr>
                <a:solidFill>
                  <a:schemeClr val="bg1"/>
                </a:solidFill>
              </a:defRPr>
            </a:lvl1pPr>
          </a:lstStyle>
          <a:p>
            <a:pPr>
              <a:defRPr/>
            </a:pPr>
            <a:r>
              <a:rPr lang="en-US" dirty="0"/>
              <a:t>EXCELSIOR College</a:t>
            </a:r>
          </a:p>
        </p:txBody>
      </p:sp>
      <p:sp>
        <p:nvSpPr>
          <p:cNvPr id="8" name="Slide Number Placeholder 7"/>
          <p:cNvSpPr>
            <a:spLocks noGrp="1"/>
          </p:cNvSpPr>
          <p:nvPr>
            <p:ph type="sldNum" sz="quarter" idx="14"/>
          </p:nvPr>
        </p:nvSpPr>
        <p:spPr/>
        <p:txBody>
          <a:bodyPr/>
          <a:lstStyle>
            <a:lvl1pPr>
              <a:defRPr>
                <a:solidFill>
                  <a:schemeClr val="bg1"/>
                </a:solidFill>
              </a:defRPr>
            </a:lvl1pPr>
          </a:lstStyle>
          <a:p>
            <a:pPr>
              <a:defRPr/>
            </a:pPr>
            <a:fld id="{0D82165E-A276-4D8B-B313-63EA707E5138}" type="slidenum">
              <a:rPr lang="en-US" smtClean="0"/>
              <a:pPr>
                <a:defRPr/>
              </a:pPr>
              <a:t>‹#›</a:t>
            </a:fld>
            <a:endParaRPr lang="en-US" dirty="0"/>
          </a:p>
        </p:txBody>
      </p:sp>
    </p:spTree>
    <p:extLst>
      <p:ext uri="{BB962C8B-B14F-4D97-AF65-F5344CB8AC3E}">
        <p14:creationId xmlns:p14="http://schemas.microsoft.com/office/powerpoint/2010/main" val="4117927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8b - Section Start w/Photo-no patte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5"/>
          <p:cNvSpPr>
            <a:spLocks noGrp="1" noChangeAspect="1"/>
          </p:cNvSpPr>
          <p:nvPr>
            <p:ph type="pic" sz="quarter" idx="10" hasCustomPrompt="1"/>
          </p:nvPr>
        </p:nvSpPr>
        <p:spPr>
          <a:xfrm>
            <a:off x="-1" y="0"/>
            <a:ext cx="5012265" cy="2819400"/>
          </a:xfrm>
        </p:spPr>
        <p:txBody>
          <a:bodyPr anchor="b" anchorCtr="0"/>
          <a:lstStyle>
            <a:lvl1pPr marL="0" indent="0">
              <a:lnSpc>
                <a:spcPts val="2000"/>
              </a:lnSpc>
              <a:buFontTx/>
              <a:buNone/>
              <a:defRPr sz="1300" b="1" baseline="0">
                <a:solidFill>
                  <a:schemeClr val="bg1"/>
                </a:solidFill>
              </a:defRPr>
            </a:lvl1pPr>
          </a:lstStyle>
          <a:p>
            <a:r>
              <a:rPr lang="en-US" dirty="0"/>
              <a:t>This slide is designed to have a background photo. Click on the icon to add photo. THEN DRAG THE BOTTOM RIGHT CORNER to fill the slide. Photos should be 1920 x 1080 pixels. Find appropriately sized photos in the Image Library in the Brand Toolkit on Excelsior Central. Email editdesign@excelsior.edu for assistance.</a:t>
            </a:r>
          </a:p>
        </p:txBody>
      </p:sp>
      <p:sp>
        <p:nvSpPr>
          <p:cNvPr id="18435" name="Rectangle 3"/>
          <p:cNvSpPr>
            <a:spLocks noGrp="1" noChangeAspect="1" noChangeArrowheads="1"/>
          </p:cNvSpPr>
          <p:nvPr>
            <p:ph type="ctrTitle"/>
          </p:nvPr>
        </p:nvSpPr>
        <p:spPr>
          <a:xfrm>
            <a:off x="0" y="3276600"/>
            <a:ext cx="14630400" cy="2514600"/>
          </a:xfrm>
          <a:noFill/>
        </p:spPr>
        <p:txBody>
          <a:bodyPr lIns="914400" tIns="137160" rIns="914400" bIns="137160">
            <a:noAutofit/>
          </a:bodyPr>
          <a:lstStyle>
            <a:lvl1pPr algn="ctr">
              <a:lnSpc>
                <a:spcPts val="8500"/>
              </a:lnSpc>
              <a:defRPr sz="8000">
                <a:solidFill>
                  <a:schemeClr val="bg1"/>
                </a:solidFill>
                <a:effectLst>
                  <a:outerShdw blurRad="228600" dist="50800" dir="5400000" sx="101000" sy="101000" algn="ctr" rotWithShape="0">
                    <a:schemeClr val="tx1">
                      <a:alpha val="80000"/>
                    </a:schemeClr>
                  </a:outerShdw>
                </a:effectLst>
                <a:latin typeface="Roboto Medium" panose="02000000000000000000" pitchFamily="2" charset="0"/>
                <a:ea typeface="Roboto Medium" panose="02000000000000000000" pitchFamily="2" charset="0"/>
                <a:cs typeface="Roboto Medium" panose="02000000000000000000" pitchFamily="2" charset="0"/>
              </a:defRPr>
            </a:lvl1pPr>
          </a:lstStyle>
          <a:p>
            <a:r>
              <a:rPr lang="en-US"/>
              <a:t>Click to edit Master title style</a:t>
            </a:r>
            <a:endParaRPr lang="en-US" dirty="0"/>
          </a:p>
        </p:txBody>
      </p:sp>
      <p:sp>
        <p:nvSpPr>
          <p:cNvPr id="18436" name="Rectangle 4"/>
          <p:cNvSpPr>
            <a:spLocks noGrp="1" noChangeArrowheads="1"/>
          </p:cNvSpPr>
          <p:nvPr>
            <p:ph type="subTitle" idx="1"/>
          </p:nvPr>
        </p:nvSpPr>
        <p:spPr>
          <a:xfrm>
            <a:off x="2286000" y="6096000"/>
            <a:ext cx="10058400" cy="726756"/>
          </a:xfrm>
        </p:spPr>
        <p:txBody>
          <a:bodyPr>
            <a:normAutofit/>
          </a:bodyPr>
          <a:lstStyle>
            <a:lvl1pPr marL="0" indent="0" algn="ctr">
              <a:lnSpc>
                <a:spcPts val="2600"/>
              </a:lnSpc>
              <a:buFont typeface="Wingdings" pitchFamily="2" charset="2"/>
              <a:buNone/>
              <a:defRPr sz="2400">
                <a:solidFill>
                  <a:schemeClr val="bg1"/>
                </a:solidFill>
                <a:effectLst>
                  <a:outerShdw blurRad="127000" dist="25400" dir="2700000" algn="tl" rotWithShape="0">
                    <a:prstClr val="black">
                      <a:alpha val="80000"/>
                    </a:prstClr>
                  </a:outerShdw>
                </a:effectLst>
              </a:defRPr>
            </a:lvl1pPr>
          </a:lstStyle>
          <a:p>
            <a:r>
              <a:rPr lang="en-US"/>
              <a:t>Click to edit Master subtitle style</a:t>
            </a:r>
            <a:endParaRPr lang="en-US" dirty="0"/>
          </a:p>
        </p:txBody>
      </p:sp>
      <p:sp>
        <p:nvSpPr>
          <p:cNvPr id="2" name="Date Placeholder 1"/>
          <p:cNvSpPr>
            <a:spLocks noGrp="1"/>
          </p:cNvSpPr>
          <p:nvPr>
            <p:ph type="dt" sz="half" idx="12"/>
          </p:nvPr>
        </p:nvSpPr>
        <p:spPr/>
        <p:txBody>
          <a:bodyPr/>
          <a:lstStyle>
            <a:lvl1pPr>
              <a:defRPr>
                <a:solidFill>
                  <a:schemeClr val="bg1"/>
                </a:solidFill>
              </a:defRPr>
            </a:lvl1pPr>
          </a:lstStyle>
          <a:p>
            <a:pPr>
              <a:defRPr/>
            </a:pPr>
            <a:fld id="{EFCD5F4C-E819-43B2-919E-EFE1BFA4157D}" type="datetime1">
              <a:rPr lang="en-US" smtClean="0"/>
              <a:pPr>
                <a:defRPr/>
              </a:pPr>
              <a:t>7/13/2020</a:t>
            </a:fld>
            <a:endParaRPr lang="en-US" dirty="0"/>
          </a:p>
        </p:txBody>
      </p:sp>
      <p:sp>
        <p:nvSpPr>
          <p:cNvPr id="7" name="Footer Placeholder 6"/>
          <p:cNvSpPr>
            <a:spLocks noGrp="1"/>
          </p:cNvSpPr>
          <p:nvPr>
            <p:ph type="ftr" sz="quarter" idx="13"/>
          </p:nvPr>
        </p:nvSpPr>
        <p:spPr/>
        <p:txBody>
          <a:bodyPr/>
          <a:lstStyle>
            <a:lvl1pPr>
              <a:defRPr>
                <a:solidFill>
                  <a:schemeClr val="bg1"/>
                </a:solidFill>
              </a:defRPr>
            </a:lvl1pPr>
          </a:lstStyle>
          <a:p>
            <a:pPr>
              <a:defRPr/>
            </a:pPr>
            <a:r>
              <a:rPr lang="en-US" dirty="0"/>
              <a:t>EXCELSIOR College</a:t>
            </a:r>
          </a:p>
        </p:txBody>
      </p:sp>
      <p:sp>
        <p:nvSpPr>
          <p:cNvPr id="8" name="Slide Number Placeholder 7"/>
          <p:cNvSpPr>
            <a:spLocks noGrp="1"/>
          </p:cNvSpPr>
          <p:nvPr>
            <p:ph type="sldNum" sz="quarter" idx="14"/>
          </p:nvPr>
        </p:nvSpPr>
        <p:spPr/>
        <p:txBody>
          <a:bodyPr/>
          <a:lstStyle>
            <a:lvl1pPr>
              <a:defRPr>
                <a:solidFill>
                  <a:schemeClr val="bg1"/>
                </a:solidFill>
              </a:defRPr>
            </a:lvl1pPr>
          </a:lstStyle>
          <a:p>
            <a:pPr>
              <a:defRPr/>
            </a:pPr>
            <a:fld id="{0D82165E-A276-4D8B-B313-63EA707E5138}" type="slidenum">
              <a:rPr lang="en-US" smtClean="0"/>
              <a:pPr>
                <a:defRPr/>
              </a:pPr>
              <a:t>‹#›</a:t>
            </a:fld>
            <a:endParaRPr lang="en-US" dirty="0"/>
          </a:p>
        </p:txBody>
      </p:sp>
    </p:spTree>
    <p:extLst>
      <p:ext uri="{BB962C8B-B14F-4D97-AF65-F5344CB8AC3E}">
        <p14:creationId xmlns:p14="http://schemas.microsoft.com/office/powerpoint/2010/main" val="359434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9 - 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A2BD728-3CB9-4DCC-A98C-08F8E9A725D3}" type="datetime1">
              <a:rPr lang="en-US" smtClean="0"/>
              <a:t>7/13/2020</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4" name="Rectangle 6"/>
          <p:cNvSpPr>
            <a:spLocks noGrp="1" noChangeArrowheads="1"/>
          </p:cNvSpPr>
          <p:nvPr>
            <p:ph type="sldNum" sz="quarter" idx="12"/>
          </p:nvPr>
        </p:nvSpPr>
        <p:spPr>
          <a:ln/>
        </p:spPr>
        <p:txBody>
          <a:bodyPr/>
          <a:lstStyle>
            <a:lvl1pPr>
              <a:defRPr/>
            </a:lvl1pPr>
          </a:lstStyle>
          <a:p>
            <a:pPr>
              <a:defRPr/>
            </a:pPr>
            <a:fld id="{70EE6E06-58FA-4A01-A1CE-AC678B4360B9}"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0 - Blank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A2BD728-3CB9-4DCC-A98C-08F8E9A725D3}" type="datetime1">
              <a:rPr lang="en-US" smtClean="0"/>
              <a:t>7/13/2020</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4" name="Rectangle 6"/>
          <p:cNvSpPr>
            <a:spLocks noGrp="1" noChangeArrowheads="1"/>
          </p:cNvSpPr>
          <p:nvPr>
            <p:ph type="sldNum" sz="quarter" idx="12"/>
          </p:nvPr>
        </p:nvSpPr>
        <p:spPr>
          <a:ln/>
        </p:spPr>
        <p:txBody>
          <a:bodyPr/>
          <a:lstStyle>
            <a:lvl1pPr>
              <a:defRPr/>
            </a:lvl1pPr>
          </a:lstStyle>
          <a:p>
            <a:pPr>
              <a:defRPr/>
            </a:pPr>
            <a:fld id="{70EE6E06-58FA-4A01-A1CE-AC678B4360B9}" type="slidenum">
              <a:rPr lang="en-US"/>
              <a:pPr>
                <a:defRPr/>
              </a:pPr>
              <a:t>‹#›</a:t>
            </a:fld>
            <a:endParaRPr lang="en-US" dirty="0"/>
          </a:p>
        </p:txBody>
      </p:sp>
    </p:spTree>
    <p:extLst>
      <p:ext uri="{BB962C8B-B14F-4D97-AF65-F5344CB8AC3E}">
        <p14:creationId xmlns:p14="http://schemas.microsoft.com/office/powerpoint/2010/main" val="72004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1 - 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435" name="Rectangle 3"/>
          <p:cNvSpPr>
            <a:spLocks noGrp="1" noChangeAspect="1" noChangeArrowheads="1"/>
          </p:cNvSpPr>
          <p:nvPr>
            <p:ph type="ctrTitle" hasCustomPrompt="1"/>
          </p:nvPr>
        </p:nvSpPr>
        <p:spPr>
          <a:xfrm>
            <a:off x="0" y="3886200"/>
            <a:ext cx="14630400" cy="1186727"/>
          </a:xfrm>
          <a:noFill/>
        </p:spPr>
        <p:txBody>
          <a:bodyPr lIns="914400" tIns="137160" rIns="914400" bIns="45720" anchor="b" anchorCtr="0">
            <a:noAutofit/>
          </a:bodyPr>
          <a:lstStyle>
            <a:lvl1pPr algn="ctr">
              <a:lnSpc>
                <a:spcPts val="3800"/>
              </a:lnSpc>
              <a:spcBef>
                <a:spcPts val="1500"/>
              </a:spcBef>
              <a:defRPr sz="3600" cap="all" baseline="0">
                <a:solidFill>
                  <a:schemeClr val="bg1"/>
                </a:solidFill>
                <a:effectLst/>
                <a:latin typeface="Roboto Medium" panose="02000000000000000000" pitchFamily="2" charset="0"/>
                <a:ea typeface="Roboto Medium" panose="02000000000000000000" pitchFamily="2" charset="0"/>
                <a:cs typeface="Roboto Medium" panose="02000000000000000000" pitchFamily="2" charset="0"/>
              </a:defRPr>
            </a:lvl1pPr>
          </a:lstStyle>
          <a:p>
            <a:r>
              <a:rPr lang="en-US" dirty="0"/>
              <a:t>Your email@Excelsior.edu</a:t>
            </a:r>
          </a:p>
        </p:txBody>
      </p:sp>
      <p:sp>
        <p:nvSpPr>
          <p:cNvPr id="18436" name="Rectangle 4"/>
          <p:cNvSpPr>
            <a:spLocks noGrp="1" noChangeArrowheads="1"/>
          </p:cNvSpPr>
          <p:nvPr>
            <p:ph type="subTitle" idx="1" hasCustomPrompt="1"/>
          </p:nvPr>
        </p:nvSpPr>
        <p:spPr>
          <a:xfrm>
            <a:off x="2286000" y="5107858"/>
            <a:ext cx="10058400" cy="529099"/>
          </a:xfrm>
        </p:spPr>
        <p:txBody>
          <a:bodyPr>
            <a:noAutofit/>
          </a:bodyPr>
          <a:lstStyle>
            <a:lvl1pPr marL="0" indent="0" algn="ctr">
              <a:lnSpc>
                <a:spcPts val="3400"/>
              </a:lnSpc>
              <a:buFont typeface="Wingdings" pitchFamily="2" charset="2"/>
              <a:buNone/>
              <a:defRPr sz="3200" cap="all" baseline="0">
                <a:solidFill>
                  <a:schemeClr val="bg1"/>
                </a:solidFill>
                <a:effectLst/>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1.888.647.2388</a:t>
            </a:r>
          </a:p>
        </p:txBody>
      </p:sp>
      <p:sp>
        <p:nvSpPr>
          <p:cNvPr id="10" name="Picture Placeholder 3"/>
          <p:cNvSpPr>
            <a:spLocks noGrp="1"/>
          </p:cNvSpPr>
          <p:nvPr>
            <p:ph type="pic" sz="quarter" idx="11"/>
          </p:nvPr>
        </p:nvSpPr>
        <p:spPr>
          <a:xfrm>
            <a:off x="6419850" y="6134100"/>
            <a:ext cx="1790700" cy="1790700"/>
          </a:xfrm>
          <a:blipFill dpi="0" rotWithShape="1">
            <a:blip r:embed="rId3"/>
            <a:srcRect/>
            <a:stretch>
              <a:fillRect t="-3"/>
            </a:stretch>
          </a:blipFill>
          <a:effectLst>
            <a:outerShdw blurRad="622300" dist="25400" dir="2700000" algn="tl" rotWithShape="0">
              <a:prstClr val="black">
                <a:alpha val="40000"/>
              </a:prstClr>
            </a:outerShdw>
          </a:effectLst>
        </p:spPr>
        <p:txBody>
          <a:bodyPr wrap="none"/>
          <a:lstStyle>
            <a:lvl1pPr>
              <a:defRPr sz="800">
                <a:noFill/>
              </a:defRPr>
            </a:lvl1pPr>
          </a:lstStyle>
          <a:p>
            <a:r>
              <a:rPr lang="en-US" dirty="0"/>
              <a:t>Click icon to add picture</a:t>
            </a:r>
          </a:p>
        </p:txBody>
      </p:sp>
      <p:sp>
        <p:nvSpPr>
          <p:cNvPr id="2" name="TextBox 1"/>
          <p:cNvSpPr txBox="1"/>
          <p:nvPr userDrawn="1"/>
        </p:nvSpPr>
        <p:spPr>
          <a:xfrm>
            <a:off x="2286000" y="1981200"/>
            <a:ext cx="10058400" cy="1785104"/>
          </a:xfrm>
          <a:prstGeom prst="rect">
            <a:avLst/>
          </a:prstGeom>
          <a:noFill/>
        </p:spPr>
        <p:txBody>
          <a:bodyPr wrap="square" rtlCol="0">
            <a:spAutoFit/>
          </a:bodyPr>
          <a:lstStyle/>
          <a:p>
            <a:pPr algn="ctr"/>
            <a:r>
              <a:rPr lang="en-US" sz="11000" dirty="0">
                <a:solidFill>
                  <a:schemeClr val="bg1"/>
                </a:solidFill>
                <a:effectLst>
                  <a:outerShdw blurRad="50800" dist="38100" dir="2700000" algn="tl" rotWithShape="0">
                    <a:prstClr val="black">
                      <a:alpha val="40000"/>
                    </a:prstClr>
                  </a:outerShdw>
                </a:effectLst>
                <a:latin typeface="Roboto Black" panose="02000000000000000000" pitchFamily="2" charset="0"/>
                <a:ea typeface="Roboto Black" panose="02000000000000000000" pitchFamily="2" charset="0"/>
                <a:cs typeface="Roboto Black" panose="02000000000000000000" pitchFamily="2" charset="0"/>
              </a:rPr>
              <a:t>Thank </a:t>
            </a:r>
            <a:r>
              <a:rPr lang="en-US" sz="11000" dirty="0">
                <a:solidFill>
                  <a:schemeClr val="bg1"/>
                </a:solidFill>
                <a:effectLst>
                  <a:outerShdw blurRad="50800" dist="38100" dir="2700000" algn="tl" rotWithShape="0">
                    <a:prstClr val="black">
                      <a:alpha val="60000"/>
                    </a:prstClr>
                  </a:outerShdw>
                </a:effectLst>
                <a:latin typeface="Roboto Black" panose="02000000000000000000" pitchFamily="2" charset="0"/>
                <a:ea typeface="Roboto Black" panose="02000000000000000000" pitchFamily="2" charset="0"/>
                <a:cs typeface="Roboto Black" panose="02000000000000000000" pitchFamily="2" charset="0"/>
              </a:rPr>
              <a:t>You</a:t>
            </a:r>
            <a:r>
              <a:rPr lang="en-US" sz="11000" dirty="0">
                <a:solidFill>
                  <a:schemeClr val="bg1"/>
                </a:solidFill>
                <a:effectLst>
                  <a:outerShdw blurRad="50800" dist="38100" dir="2700000" algn="tl" rotWithShape="0">
                    <a:prstClr val="black">
                      <a:alpha val="40000"/>
                    </a:prstClr>
                  </a:outerShdw>
                </a:effectLst>
                <a:latin typeface="Roboto Black" panose="02000000000000000000" pitchFamily="2" charset="0"/>
                <a:ea typeface="Roboto Black" panose="02000000000000000000" pitchFamily="2" charset="0"/>
                <a:cs typeface="Roboto Black" panose="02000000000000000000" pitchFamily="2" charset="0"/>
              </a:rPr>
              <a:t>!</a:t>
            </a:r>
          </a:p>
        </p:txBody>
      </p:sp>
    </p:spTree>
    <p:extLst>
      <p:ext uri="{BB962C8B-B14F-4D97-AF65-F5344CB8AC3E}">
        <p14:creationId xmlns:p14="http://schemas.microsoft.com/office/powerpoint/2010/main" val="3329276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2 - Keep Learn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435" name="Rectangle 3"/>
          <p:cNvSpPr>
            <a:spLocks noGrp="1" noChangeAspect="1" noChangeArrowheads="1"/>
          </p:cNvSpPr>
          <p:nvPr>
            <p:ph type="ctrTitle" hasCustomPrompt="1"/>
          </p:nvPr>
        </p:nvSpPr>
        <p:spPr>
          <a:xfrm>
            <a:off x="0" y="3886200"/>
            <a:ext cx="14630400" cy="1186727"/>
          </a:xfrm>
          <a:noFill/>
        </p:spPr>
        <p:txBody>
          <a:bodyPr lIns="914400" tIns="137160" rIns="914400" bIns="45720" anchor="b" anchorCtr="0">
            <a:noAutofit/>
          </a:bodyPr>
          <a:lstStyle>
            <a:lvl1pPr algn="ctr">
              <a:lnSpc>
                <a:spcPts val="3800"/>
              </a:lnSpc>
              <a:spcBef>
                <a:spcPts val="1500"/>
              </a:spcBef>
              <a:defRPr sz="3600" cap="all" baseline="0">
                <a:solidFill>
                  <a:schemeClr val="bg1"/>
                </a:solidFill>
                <a:effectLst/>
                <a:latin typeface="Roboto Medium" panose="02000000000000000000" pitchFamily="2" charset="0"/>
                <a:ea typeface="Roboto Medium" panose="02000000000000000000" pitchFamily="2" charset="0"/>
                <a:cs typeface="Roboto Medium" panose="02000000000000000000" pitchFamily="2" charset="0"/>
              </a:defRPr>
            </a:lvl1pPr>
          </a:lstStyle>
          <a:p>
            <a:r>
              <a:rPr lang="en-US" dirty="0"/>
              <a:t>Your email@Excelsior.edu</a:t>
            </a:r>
          </a:p>
        </p:txBody>
      </p:sp>
      <p:sp>
        <p:nvSpPr>
          <p:cNvPr id="18436" name="Rectangle 4"/>
          <p:cNvSpPr>
            <a:spLocks noGrp="1" noChangeArrowheads="1"/>
          </p:cNvSpPr>
          <p:nvPr>
            <p:ph type="subTitle" idx="1" hasCustomPrompt="1"/>
          </p:nvPr>
        </p:nvSpPr>
        <p:spPr>
          <a:xfrm>
            <a:off x="2286000" y="5107858"/>
            <a:ext cx="10058400" cy="529099"/>
          </a:xfrm>
        </p:spPr>
        <p:txBody>
          <a:bodyPr>
            <a:noAutofit/>
          </a:bodyPr>
          <a:lstStyle>
            <a:lvl1pPr marL="0" indent="0" algn="ctr">
              <a:lnSpc>
                <a:spcPts val="3400"/>
              </a:lnSpc>
              <a:buFont typeface="Wingdings" pitchFamily="2" charset="2"/>
              <a:buNone/>
              <a:defRPr sz="3200" cap="all" baseline="0">
                <a:solidFill>
                  <a:schemeClr val="bg1"/>
                </a:solidFill>
                <a:effectLst/>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1.888.647.2388</a:t>
            </a:r>
          </a:p>
        </p:txBody>
      </p:sp>
      <p:sp>
        <p:nvSpPr>
          <p:cNvPr id="10" name="Picture Placeholder 3"/>
          <p:cNvSpPr>
            <a:spLocks noGrp="1"/>
          </p:cNvSpPr>
          <p:nvPr>
            <p:ph type="pic" sz="quarter" idx="11"/>
          </p:nvPr>
        </p:nvSpPr>
        <p:spPr>
          <a:xfrm>
            <a:off x="6419850" y="6134100"/>
            <a:ext cx="1790700" cy="1790700"/>
          </a:xfrm>
          <a:blipFill dpi="0" rotWithShape="1">
            <a:blip r:embed="rId3"/>
            <a:srcRect/>
            <a:stretch>
              <a:fillRect t="-3"/>
            </a:stretch>
          </a:blipFill>
          <a:effectLst>
            <a:outerShdw blurRad="622300" dist="25400" dir="2700000" algn="tl" rotWithShape="0">
              <a:prstClr val="black">
                <a:alpha val="40000"/>
              </a:prstClr>
            </a:outerShdw>
          </a:effectLst>
        </p:spPr>
        <p:txBody>
          <a:bodyPr wrap="none"/>
          <a:lstStyle>
            <a:lvl1pPr>
              <a:defRPr sz="800">
                <a:noFill/>
              </a:defRPr>
            </a:lvl1pPr>
          </a:lstStyle>
          <a:p>
            <a:r>
              <a:rPr lang="en-US" dirty="0"/>
              <a:t>Click icon to add picture</a:t>
            </a:r>
          </a:p>
        </p:txBody>
      </p:sp>
      <p:sp>
        <p:nvSpPr>
          <p:cNvPr id="2" name="TextBox 1"/>
          <p:cNvSpPr txBox="1"/>
          <p:nvPr userDrawn="1"/>
        </p:nvSpPr>
        <p:spPr>
          <a:xfrm>
            <a:off x="609600" y="2514600"/>
            <a:ext cx="6743700" cy="1323439"/>
          </a:xfrm>
          <a:prstGeom prst="rect">
            <a:avLst/>
          </a:prstGeom>
          <a:noFill/>
        </p:spPr>
        <p:txBody>
          <a:bodyPr wrap="square" rtlCol="0">
            <a:spAutoFit/>
          </a:bodyPr>
          <a:lstStyle/>
          <a:p>
            <a:pPr algn="ctr"/>
            <a:r>
              <a:rPr lang="en-US" sz="8000" baseline="0" dirty="0">
                <a:solidFill>
                  <a:schemeClr val="bg1"/>
                </a:solidFill>
                <a:effectLst>
                  <a:outerShdw blurRad="50800" dist="38100" dir="2700000" algn="tl" rotWithShape="0">
                    <a:prstClr val="black">
                      <a:alpha val="40000"/>
                    </a:prstClr>
                  </a:outerShdw>
                </a:effectLst>
                <a:latin typeface="Roboto Thin" panose="02000000000000000000" pitchFamily="2" charset="0"/>
                <a:ea typeface="Roboto Thin" panose="02000000000000000000" pitchFamily="2" charset="0"/>
                <a:cs typeface="Roboto Thin" panose="02000000000000000000" pitchFamily="2" charset="0"/>
              </a:rPr>
              <a:t>Life Happens.</a:t>
            </a:r>
          </a:p>
        </p:txBody>
      </p:sp>
      <p:grpSp>
        <p:nvGrpSpPr>
          <p:cNvPr id="4" name="Group 3"/>
          <p:cNvGrpSpPr/>
          <p:nvPr userDrawn="1"/>
        </p:nvGrpSpPr>
        <p:grpSpPr>
          <a:xfrm>
            <a:off x="7162800" y="2514600"/>
            <a:ext cx="7086600" cy="1323439"/>
            <a:chOff x="7429500" y="2514600"/>
            <a:chExt cx="7086600" cy="1323439"/>
          </a:xfrm>
        </p:grpSpPr>
        <p:sp>
          <p:nvSpPr>
            <p:cNvPr id="6" name="TextBox 5"/>
            <p:cNvSpPr txBox="1"/>
            <p:nvPr userDrawn="1"/>
          </p:nvSpPr>
          <p:spPr>
            <a:xfrm>
              <a:off x="7429500" y="2514600"/>
              <a:ext cx="7086600" cy="1323439"/>
            </a:xfrm>
            <a:prstGeom prst="rect">
              <a:avLst/>
            </a:prstGeom>
            <a:noFill/>
          </p:spPr>
          <p:txBody>
            <a:bodyPr wrap="square" rtlCol="0">
              <a:spAutoFit/>
            </a:bodyPr>
            <a:lstStyle/>
            <a:p>
              <a:pPr algn="l"/>
              <a:r>
                <a:rPr lang="en-US" sz="8000" baseline="0" dirty="0">
                  <a:solidFill>
                    <a:schemeClr val="bg1"/>
                  </a:solidFill>
                  <a:effectLst>
                    <a:outerShdw blurRad="50800" dist="38100" dir="2700000" algn="tl" rotWithShape="0">
                      <a:prstClr val="black">
                        <a:alpha val="40000"/>
                      </a:prstClr>
                    </a:outerShdw>
                  </a:effectLst>
                  <a:latin typeface="Roboto Thin" panose="02000000000000000000" pitchFamily="2" charset="0"/>
                  <a:ea typeface="Roboto Thin" panose="02000000000000000000" pitchFamily="2" charset="0"/>
                  <a:cs typeface="Roboto Thin" panose="02000000000000000000" pitchFamily="2" charset="0"/>
                </a:rPr>
                <a:t>Keep Learning.</a:t>
              </a:r>
              <a:endParaRPr lang="en-US" sz="1000" baseline="0" dirty="0">
                <a:solidFill>
                  <a:schemeClr val="bg1"/>
                </a:solidFill>
                <a:effectLst>
                  <a:outerShdw blurRad="50800" dist="38100" dir="2700000" algn="tl" rotWithShape="0">
                    <a:prstClr val="black">
                      <a:alpha val="40000"/>
                    </a:prstClr>
                  </a:outerShdw>
                </a:effectLst>
                <a:latin typeface="Roboto Thin" panose="02000000000000000000" pitchFamily="2" charset="0"/>
                <a:ea typeface="Roboto Thin" panose="02000000000000000000" pitchFamily="2" charset="0"/>
                <a:cs typeface="Roboto Thin" panose="02000000000000000000" pitchFamily="2" charset="0"/>
              </a:endParaRPr>
            </a:p>
          </p:txBody>
        </p:sp>
        <p:sp>
          <p:nvSpPr>
            <p:cNvPr id="3" name="TextBox 2"/>
            <p:cNvSpPr txBox="1"/>
            <p:nvPr userDrawn="1"/>
          </p:nvSpPr>
          <p:spPr>
            <a:xfrm>
              <a:off x="13716000" y="2895600"/>
              <a:ext cx="533400" cy="246221"/>
            </a:xfrm>
            <a:prstGeom prst="rect">
              <a:avLst/>
            </a:prstGeom>
            <a:noFill/>
          </p:spPr>
          <p:txBody>
            <a:bodyPr wrap="square" rtlCol="0">
              <a:spAutoFit/>
            </a:bodyPr>
            <a:lstStyle/>
            <a:p>
              <a:r>
                <a:rPr lang="en-US" sz="1000" baseline="0" dirty="0">
                  <a:solidFill>
                    <a:schemeClr val="bg1"/>
                  </a:solidFill>
                  <a:effectLst>
                    <a:outerShdw blurRad="50800" dist="38100" dir="2700000" algn="tl" rotWithShape="0">
                      <a:prstClr val="black">
                        <a:alpha val="40000"/>
                      </a:prstClr>
                    </a:outerShdw>
                  </a:effectLst>
                  <a:latin typeface="Roboto Thin" panose="02000000000000000000" pitchFamily="2" charset="0"/>
                  <a:ea typeface="Roboto Thin" panose="02000000000000000000" pitchFamily="2" charset="0"/>
                  <a:cs typeface="Roboto Thin" panose="02000000000000000000" pitchFamily="2" charset="0"/>
                </a:rPr>
                <a:t>SM</a:t>
              </a:r>
              <a:endParaRPr lang="en-US" sz="1000" dirty="0"/>
            </a:p>
          </p:txBody>
        </p:sp>
      </p:grpSp>
    </p:spTree>
    <p:extLst>
      <p:ext uri="{BB962C8B-B14F-4D97-AF65-F5344CB8AC3E}">
        <p14:creationId xmlns:p14="http://schemas.microsoft.com/office/powerpoint/2010/main" val="18234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nodeType="withEffect">
                                  <p:stCondLst>
                                    <p:cond delay="1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b - Title Option C  photo_no patte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5"/>
          <p:cNvSpPr>
            <a:spLocks noGrp="1" noChangeAspect="1"/>
          </p:cNvSpPr>
          <p:nvPr>
            <p:ph type="pic" sz="quarter" idx="10" hasCustomPrompt="1"/>
          </p:nvPr>
        </p:nvSpPr>
        <p:spPr>
          <a:xfrm>
            <a:off x="-1" y="0"/>
            <a:ext cx="5012265" cy="2819400"/>
          </a:xfrm>
        </p:spPr>
        <p:txBody>
          <a:bodyPr anchor="b" anchorCtr="0"/>
          <a:lstStyle>
            <a:lvl1pPr marL="0" indent="0">
              <a:lnSpc>
                <a:spcPts val="2000"/>
              </a:lnSpc>
              <a:buFontTx/>
              <a:buNone/>
              <a:defRPr sz="1300" b="1" baseline="0">
                <a:solidFill>
                  <a:schemeClr val="bg1"/>
                </a:solidFill>
              </a:defRPr>
            </a:lvl1pPr>
          </a:lstStyle>
          <a:p>
            <a:r>
              <a:rPr lang="en-US" dirty="0"/>
              <a:t>This slide is designed to have a background photo. Click on the icon to add photo. Then DRAG THE BOTTOM RIGHT CORNER to fill the slide. Photos should be 1920 x 1080 pixels. Find correctly sized photos in the Image Library in the Brand Toolkit on Excelsior Central. Email editdesign@excelsior.edu for assistance.</a:t>
            </a:r>
          </a:p>
        </p:txBody>
      </p:sp>
      <p:sp>
        <p:nvSpPr>
          <p:cNvPr id="18435" name="Rectangle 3"/>
          <p:cNvSpPr>
            <a:spLocks noGrp="1" noChangeAspect="1" noChangeArrowheads="1"/>
          </p:cNvSpPr>
          <p:nvPr>
            <p:ph type="ctrTitle"/>
          </p:nvPr>
        </p:nvSpPr>
        <p:spPr>
          <a:xfrm>
            <a:off x="0" y="3276600"/>
            <a:ext cx="14630400" cy="2743200"/>
          </a:xfrm>
          <a:noFill/>
        </p:spPr>
        <p:txBody>
          <a:bodyPr lIns="914400" tIns="137160" rIns="914400" bIns="137160">
            <a:normAutofit/>
          </a:bodyPr>
          <a:lstStyle>
            <a:lvl1pPr algn="ctr">
              <a:lnSpc>
                <a:spcPts val="10500"/>
              </a:lnSpc>
              <a:defRPr sz="10000">
                <a:solidFill>
                  <a:schemeClr val="bg1"/>
                </a:solidFill>
                <a:effectLst>
                  <a:outerShdw blurRad="228600" dist="50800" dir="5400000" sx="101000" sy="101000" algn="ctr" rotWithShape="0">
                    <a:schemeClr val="tx1">
                      <a:alpha val="80000"/>
                    </a:schemeClr>
                  </a:outerShdw>
                </a:effectLst>
              </a:defRPr>
            </a:lvl1pPr>
          </a:lstStyle>
          <a:p>
            <a:r>
              <a:rPr lang="en-US"/>
              <a:t>Click to edit Master title style</a:t>
            </a:r>
            <a:endParaRPr lang="en-US" dirty="0"/>
          </a:p>
        </p:txBody>
      </p:sp>
      <p:sp>
        <p:nvSpPr>
          <p:cNvPr id="18436" name="Rectangle 4"/>
          <p:cNvSpPr>
            <a:spLocks noGrp="1" noChangeArrowheads="1"/>
          </p:cNvSpPr>
          <p:nvPr>
            <p:ph type="subTitle" idx="1"/>
          </p:nvPr>
        </p:nvSpPr>
        <p:spPr>
          <a:xfrm>
            <a:off x="2286000" y="6096000"/>
            <a:ext cx="10058400" cy="726756"/>
          </a:xfrm>
        </p:spPr>
        <p:txBody>
          <a:bodyPr>
            <a:normAutofit/>
          </a:bodyPr>
          <a:lstStyle>
            <a:lvl1pPr marL="0" indent="0" algn="ctr">
              <a:lnSpc>
                <a:spcPts val="2600"/>
              </a:lnSpc>
              <a:buFont typeface="Wingdings" pitchFamily="2" charset="2"/>
              <a:buNone/>
              <a:defRPr sz="2400">
                <a:solidFill>
                  <a:schemeClr val="bg1"/>
                </a:solidFill>
                <a:effectLst>
                  <a:outerShdw blurRad="127000" dist="25400" dir="2700000" algn="tl" rotWithShape="0">
                    <a:prstClr val="black">
                      <a:alpha val="80000"/>
                    </a:prstClr>
                  </a:outerShdw>
                </a:effectLst>
              </a:defRPr>
            </a:lvl1pPr>
          </a:lstStyle>
          <a:p>
            <a:r>
              <a:rPr lang="en-US"/>
              <a:t>Click to edit Master subtitle style</a:t>
            </a:r>
            <a:endParaRPr lang="en-US" dirty="0"/>
          </a:p>
        </p:txBody>
      </p:sp>
      <p:sp>
        <p:nvSpPr>
          <p:cNvPr id="4" name="Picture Placeholder 3"/>
          <p:cNvSpPr>
            <a:spLocks noGrp="1" noChangeAspect="1"/>
          </p:cNvSpPr>
          <p:nvPr>
            <p:ph type="pic" sz="quarter" idx="11"/>
          </p:nvPr>
        </p:nvSpPr>
        <p:spPr>
          <a:xfrm>
            <a:off x="10896600" y="6901830"/>
            <a:ext cx="3557027" cy="1022970"/>
          </a:xfrm>
          <a:blipFill dpi="0" rotWithShape="1">
            <a:blip r:embed="rId3"/>
            <a:srcRect/>
            <a:stretch>
              <a:fillRect t="-3"/>
            </a:stretch>
          </a:blipFill>
          <a:effectLst>
            <a:outerShdw blurRad="622300" dist="25400" dir="2700000" algn="tl" rotWithShape="0">
              <a:prstClr val="black">
                <a:alpha val="40000"/>
              </a:prstClr>
            </a:outerShdw>
          </a:effectLst>
        </p:spPr>
        <p:txBody>
          <a:bodyPr wrap="none"/>
          <a:lstStyle>
            <a:lvl1pPr>
              <a:defRPr sz="800">
                <a:noFill/>
              </a:defRPr>
            </a:lvl1pPr>
          </a:lstStyle>
          <a:p>
            <a:r>
              <a:rPr lang="en-US" dirty="0"/>
              <a:t>Click icon to add picture</a:t>
            </a:r>
          </a:p>
        </p:txBody>
      </p:sp>
      <p:sp>
        <p:nvSpPr>
          <p:cNvPr id="2" name="Date Placeholder 1"/>
          <p:cNvSpPr>
            <a:spLocks noGrp="1"/>
          </p:cNvSpPr>
          <p:nvPr>
            <p:ph type="dt" sz="half" idx="12"/>
          </p:nvPr>
        </p:nvSpPr>
        <p:spPr/>
        <p:txBody>
          <a:bodyPr/>
          <a:lstStyle>
            <a:lvl1pPr>
              <a:defRPr>
                <a:solidFill>
                  <a:schemeClr val="bg1"/>
                </a:solidFill>
              </a:defRPr>
            </a:lvl1pPr>
          </a:lstStyle>
          <a:p>
            <a:pPr>
              <a:defRPr/>
            </a:pPr>
            <a:fld id="{EFCD5F4C-E819-43B2-919E-EFE1BFA4157D}" type="datetime1">
              <a:rPr lang="en-US" smtClean="0"/>
              <a:pPr>
                <a:defRPr/>
              </a:pPr>
              <a:t>7/13/2020</a:t>
            </a:fld>
            <a:endParaRPr lang="en-US" dirty="0"/>
          </a:p>
        </p:txBody>
      </p:sp>
      <p:sp>
        <p:nvSpPr>
          <p:cNvPr id="7" name="Footer Placeholder 6"/>
          <p:cNvSpPr>
            <a:spLocks noGrp="1"/>
          </p:cNvSpPr>
          <p:nvPr>
            <p:ph type="ftr" sz="quarter" idx="13"/>
          </p:nvPr>
        </p:nvSpPr>
        <p:spPr/>
        <p:txBody>
          <a:bodyPr/>
          <a:lstStyle>
            <a:lvl1pPr>
              <a:defRPr>
                <a:solidFill>
                  <a:schemeClr val="bg1"/>
                </a:solidFill>
              </a:defRPr>
            </a:lvl1pPr>
          </a:lstStyle>
          <a:p>
            <a:pPr>
              <a:defRPr/>
            </a:pPr>
            <a:r>
              <a:rPr lang="en-US" dirty="0"/>
              <a:t>EXCELSIOR College</a:t>
            </a:r>
          </a:p>
        </p:txBody>
      </p:sp>
      <p:sp>
        <p:nvSpPr>
          <p:cNvPr id="8" name="Slide Number Placeholder 7"/>
          <p:cNvSpPr>
            <a:spLocks noGrp="1"/>
          </p:cNvSpPr>
          <p:nvPr>
            <p:ph type="sldNum" sz="quarter" idx="14"/>
          </p:nvPr>
        </p:nvSpPr>
        <p:spPr/>
        <p:txBody>
          <a:bodyPr/>
          <a:lstStyle>
            <a:lvl1pPr>
              <a:defRPr>
                <a:solidFill>
                  <a:schemeClr val="bg1"/>
                </a:solidFill>
              </a:defRPr>
            </a:lvl1pPr>
          </a:lstStyle>
          <a:p>
            <a:pPr>
              <a:defRPr/>
            </a:pPr>
            <a:fld id="{0D82165E-A276-4D8B-B313-63EA707E5138}" type="slidenum">
              <a:rPr lang="en-US" smtClean="0"/>
              <a:pPr>
                <a:defRPr/>
              </a:pPr>
              <a:t>‹#›</a:t>
            </a:fld>
            <a:endParaRPr lang="en-US" dirty="0"/>
          </a:p>
        </p:txBody>
      </p:sp>
    </p:spTree>
    <p:extLst>
      <p:ext uri="{BB962C8B-B14F-4D97-AF65-F5344CB8AC3E}">
        <p14:creationId xmlns:p14="http://schemas.microsoft.com/office/powerpoint/2010/main" val="4215678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4 - Title Option 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435" name="Rectangle 3"/>
          <p:cNvSpPr>
            <a:spLocks noGrp="1" noChangeArrowheads="1"/>
          </p:cNvSpPr>
          <p:nvPr>
            <p:ph type="ctrTitle"/>
          </p:nvPr>
        </p:nvSpPr>
        <p:spPr>
          <a:xfrm>
            <a:off x="1097280" y="6096000"/>
            <a:ext cx="12435840" cy="1219200"/>
          </a:xfrm>
        </p:spPr>
        <p:txBody>
          <a:bodyPr>
            <a:normAutofit/>
          </a:bodyPr>
          <a:lstStyle>
            <a:lvl1pPr algn="ctr">
              <a:lnSpc>
                <a:spcPts val="4400"/>
              </a:lnSpc>
              <a:defRPr sz="420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en-US"/>
              <a:t>Click to edit Master title style</a:t>
            </a:r>
            <a:endParaRPr lang="en-US" dirty="0"/>
          </a:p>
        </p:txBody>
      </p:sp>
      <p:sp>
        <p:nvSpPr>
          <p:cNvPr id="18436" name="Rectangle 4"/>
          <p:cNvSpPr>
            <a:spLocks noGrp="1" noChangeArrowheads="1"/>
          </p:cNvSpPr>
          <p:nvPr>
            <p:ph type="subTitle" idx="1"/>
          </p:nvPr>
        </p:nvSpPr>
        <p:spPr>
          <a:xfrm>
            <a:off x="1097280" y="7391400"/>
            <a:ext cx="12435840" cy="483870"/>
          </a:xfrm>
        </p:spPr>
        <p:txBody>
          <a:bodyPr/>
          <a:lstStyle>
            <a:lvl1pPr marL="0" indent="0" algn="ctr">
              <a:lnSpc>
                <a:spcPts val="2600"/>
              </a:lnSpc>
              <a:buFont typeface="Wingdings" pitchFamily="2" charset="2"/>
              <a:buNone/>
              <a:defRPr sz="24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US"/>
              <a:t>Click to edit Master subtitle style</a:t>
            </a:r>
            <a:endParaRPr lang="en-US" dirty="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76500" y="2174780"/>
            <a:ext cx="9677400" cy="2778220"/>
          </a:xfrm>
          <a:prstGeom prst="rect">
            <a:avLst/>
          </a:prstGeom>
          <a:effectLst>
            <a:outerShdw blurRad="304800" dist="88900" dir="5400000" sx="101000" sy="101000" algn="t" rotWithShape="0">
              <a:srgbClr val="360041">
                <a:alpha val="77000"/>
              </a:srgbClr>
            </a:outerShdw>
          </a:effectLst>
        </p:spPr>
      </p:pic>
    </p:spTree>
    <p:extLst>
      <p:ext uri="{BB962C8B-B14F-4D97-AF65-F5344CB8AC3E}">
        <p14:creationId xmlns:p14="http://schemas.microsoft.com/office/powerpoint/2010/main" val="3039572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 - Large Bulleted list">
    <p:spTree>
      <p:nvGrpSpPr>
        <p:cNvPr id="1" name=""/>
        <p:cNvGrpSpPr/>
        <p:nvPr/>
      </p:nvGrpSpPr>
      <p:grpSpPr>
        <a:xfrm>
          <a:off x="0" y="0"/>
          <a:ext cx="0" cy="0"/>
          <a:chOff x="0" y="0"/>
          <a:chExt cx="0" cy="0"/>
        </a:xfrm>
      </p:grpSpPr>
      <p:sp>
        <p:nvSpPr>
          <p:cNvPr id="7" name="Date Placeholder 6"/>
          <p:cNvSpPr>
            <a:spLocks noGrp="1"/>
          </p:cNvSpPr>
          <p:nvPr>
            <p:ph type="dt" sz="half" idx="11"/>
          </p:nvPr>
        </p:nvSpPr>
        <p:spPr/>
        <p:txBody>
          <a:bodyPr/>
          <a:lstStyle/>
          <a:p>
            <a:pPr>
              <a:defRPr/>
            </a:pPr>
            <a:fld id="{9DA95A4C-DDDF-4ACC-8695-E915011F08E8}" type="datetime1">
              <a:rPr lang="en-US" smtClean="0"/>
              <a:t>7/13/2020</a:t>
            </a:fld>
            <a:endParaRPr lang="en-US" dirty="0"/>
          </a:p>
        </p:txBody>
      </p:sp>
      <p:sp>
        <p:nvSpPr>
          <p:cNvPr id="8" name="Footer Placeholder 7"/>
          <p:cNvSpPr>
            <a:spLocks noGrp="1"/>
          </p:cNvSpPr>
          <p:nvPr>
            <p:ph type="ftr" sz="quarter" idx="12"/>
          </p:nvPr>
        </p:nvSpPr>
        <p:spPr/>
        <p:txBody>
          <a:bodyPr/>
          <a:lstStyle/>
          <a:p>
            <a:pPr>
              <a:defRPr/>
            </a:pPr>
            <a:r>
              <a:rPr lang="en-US" dirty="0"/>
              <a:t>EXCELSIOR College</a:t>
            </a:r>
          </a:p>
        </p:txBody>
      </p:sp>
      <p:sp>
        <p:nvSpPr>
          <p:cNvPr id="9" name="Slide Number Placeholder 8"/>
          <p:cNvSpPr>
            <a:spLocks noGrp="1"/>
          </p:cNvSpPr>
          <p:nvPr>
            <p:ph type="sldNum" sz="quarter" idx="13"/>
          </p:nvPr>
        </p:nvSpPr>
        <p:spPr/>
        <p:txBody>
          <a:bodyPr/>
          <a:lstStyle/>
          <a:p>
            <a:pPr>
              <a:defRPr/>
            </a:pPr>
            <a:fld id="{0D82165E-A276-4D8B-B313-63EA707E5138}" type="slidenum">
              <a:rPr lang="en-US" smtClean="0"/>
              <a:pPr>
                <a:defRPr/>
              </a:pPr>
              <a:t>‹#›</a:t>
            </a:fld>
            <a:endParaRPr lang="en-US" dirty="0"/>
          </a:p>
        </p:txBody>
      </p:sp>
      <p:cxnSp>
        <p:nvCxnSpPr>
          <p:cNvPr id="14" name="Straight Connector 13"/>
          <p:cNvCxnSpPr/>
          <p:nvPr userDrawn="1"/>
        </p:nvCxnSpPr>
        <p:spPr>
          <a:xfrm>
            <a:off x="1371600" y="2288177"/>
            <a:ext cx="118872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5" name="Title 14"/>
          <p:cNvSpPr>
            <a:spLocks noGrp="1"/>
          </p:cNvSpPr>
          <p:nvPr>
            <p:ph type="title"/>
          </p:nvPr>
        </p:nvSpPr>
        <p:spPr/>
        <p:txBody>
          <a:bodyPr/>
          <a:lstStyle>
            <a:lvl1pPr>
              <a:defRPr/>
            </a:lvl1pPr>
          </a:lstStyle>
          <a:p>
            <a:r>
              <a:rPr lang="en-US"/>
              <a:t>Click to edit Master title style</a:t>
            </a:r>
            <a:endParaRPr lang="en-US" dirty="0"/>
          </a:p>
        </p:txBody>
      </p:sp>
      <p:sp>
        <p:nvSpPr>
          <p:cNvPr id="19" name="Content Placeholder 18"/>
          <p:cNvSpPr>
            <a:spLocks noGrp="1"/>
          </p:cNvSpPr>
          <p:nvPr>
            <p:ph sz="quarter" idx="14"/>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486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 Bulleted List - 2-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2674616"/>
            <a:ext cx="11887200" cy="4792983"/>
          </a:xfrm>
        </p:spPr>
        <p:txBody>
          <a:bodyPr bIns="45720" numCol="2" spcCol="914400"/>
          <a:lstStyle>
            <a:lvl1pPr>
              <a:lnSpc>
                <a:spcPts val="3200"/>
              </a:lnSpc>
              <a:spcBef>
                <a:spcPts val="1000"/>
              </a:spcBef>
              <a:spcAft>
                <a:spcPts val="700"/>
              </a:spcAft>
              <a:defRPr sz="3000" baseline="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7/13/2020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cxnSp>
        <p:nvCxnSpPr>
          <p:cNvPr id="8" name="Straight Connector 7"/>
          <p:cNvCxnSpPr/>
          <p:nvPr userDrawn="1"/>
        </p:nvCxnSpPr>
        <p:spPr>
          <a:xfrm>
            <a:off x="1371600" y="2288177"/>
            <a:ext cx="118872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7315200" y="2674616"/>
            <a:ext cx="0" cy="4792986"/>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077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7 - Highlight or Quote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2674616"/>
            <a:ext cx="6019800" cy="4792983"/>
          </a:xfrm>
        </p:spPr>
        <p:txBody>
          <a:bodyPr/>
          <a:lstStyle>
            <a:lvl1pPr marL="0" indent="0">
              <a:lnSpc>
                <a:spcPts val="3400"/>
              </a:lnSpc>
              <a:spcBef>
                <a:spcPts val="800"/>
              </a:spcBef>
              <a:spcAft>
                <a:spcPts val="500"/>
              </a:spcAft>
              <a:buFontTx/>
              <a:buNone/>
              <a:defRPr sz="3000"/>
            </a:lvl1pPr>
            <a:lvl2pPr marL="274320">
              <a:defRPr sz="2800"/>
            </a:lvl2pPr>
            <a:lvl3pPr marL="457200">
              <a:defRPr sz="2400"/>
            </a:lvl3pPr>
            <a:lvl4pPr marL="594360">
              <a:defRPr sz="2160"/>
            </a:lvl4pPr>
            <a:lvl5pPr marL="822960">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7772401" y="2674616"/>
            <a:ext cx="5486399" cy="4792983"/>
          </a:xfrm>
          <a:pattFill prst="wdUpDiag">
            <a:fgClr>
              <a:srgbClr val="88288A"/>
            </a:fgClr>
            <a:bgClr>
              <a:schemeClr val="tx2"/>
            </a:bgClr>
          </a:pattFill>
        </p:spPr>
        <p:txBody>
          <a:bodyPr lIns="365760" tIns="228600" rIns="365760" bIns="228600" anchor="ctr" anchorCtr="0"/>
          <a:lstStyle>
            <a:lvl1pPr marL="0" indent="0" algn="ctr">
              <a:lnSpc>
                <a:spcPts val="3700"/>
              </a:lnSpc>
              <a:spcBef>
                <a:spcPts val="1000"/>
              </a:spcBef>
              <a:spcAft>
                <a:spcPts val="1000"/>
              </a:spcAft>
              <a:buFontTx/>
              <a:buNone/>
              <a:defRPr sz="3600" baseline="0">
                <a:solidFill>
                  <a:schemeClr val="bg1"/>
                </a:solidFill>
              </a:defRPr>
            </a:lvl1pPr>
            <a:lvl2pPr marL="0" indent="0" algn="ctr">
              <a:lnSpc>
                <a:spcPts val="3700"/>
              </a:lnSpc>
              <a:spcBef>
                <a:spcPts val="1000"/>
              </a:spcBef>
              <a:spcAft>
                <a:spcPts val="1000"/>
              </a:spcAft>
              <a:buFontTx/>
              <a:buNone/>
              <a:defRPr sz="3600">
                <a:solidFill>
                  <a:schemeClr val="bg1"/>
                </a:solidFill>
              </a:defRPr>
            </a:lvl2pPr>
            <a:lvl3pPr marL="0" indent="0" algn="ctr">
              <a:lnSpc>
                <a:spcPts val="3700"/>
              </a:lnSpc>
              <a:spcBef>
                <a:spcPts val="1000"/>
              </a:spcBef>
              <a:spcAft>
                <a:spcPts val="1000"/>
              </a:spcAft>
              <a:buFontTx/>
              <a:buNone/>
              <a:defRPr sz="3600">
                <a:solidFill>
                  <a:schemeClr val="bg1"/>
                </a:solidFill>
              </a:defRPr>
            </a:lvl3pPr>
            <a:lvl4pPr marL="0" indent="0" algn="ctr">
              <a:lnSpc>
                <a:spcPts val="3700"/>
              </a:lnSpc>
              <a:spcBef>
                <a:spcPts val="1000"/>
              </a:spcBef>
              <a:spcAft>
                <a:spcPts val="1000"/>
              </a:spcAft>
              <a:buFontTx/>
              <a:buNone/>
              <a:defRPr sz="3600">
                <a:solidFill>
                  <a:schemeClr val="bg1"/>
                </a:solidFill>
              </a:defRPr>
            </a:lvl4pPr>
            <a:lvl5pPr marL="0" indent="0" algn="ctr">
              <a:lnSpc>
                <a:spcPts val="3700"/>
              </a:lnSpc>
              <a:spcBef>
                <a:spcPts val="1000"/>
              </a:spcBef>
              <a:spcAft>
                <a:spcPts val="1000"/>
              </a:spcAft>
              <a:buFontTx/>
              <a:buNone/>
              <a:defRPr sz="3600">
                <a:solidFill>
                  <a:schemeClr val="bg1"/>
                </a:solidFill>
              </a:defRPr>
            </a:lvl5pPr>
            <a:lvl6pPr>
              <a:defRPr sz="2160"/>
            </a:lvl6pPr>
            <a:lvl7pPr>
              <a:defRPr sz="2160"/>
            </a:lvl7pPr>
            <a:lvl8pPr>
              <a:defRPr sz="2160"/>
            </a:lvl8pPr>
            <a:lvl9pPr>
              <a:defRPr sz="2160"/>
            </a:lvl9pPr>
          </a:lstStyle>
          <a:p>
            <a:pPr lvl="0"/>
            <a:r>
              <a:rPr lang="en-US" dirty="0"/>
              <a:t>Click to Add a Highlight or Quote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7/13/2020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cxnSp>
        <p:nvCxnSpPr>
          <p:cNvPr id="8" name="Straight Connector 7"/>
          <p:cNvCxnSpPr/>
          <p:nvPr userDrawn="1"/>
        </p:nvCxnSpPr>
        <p:spPr>
          <a:xfrm>
            <a:off x="1371600" y="2288177"/>
            <a:ext cx="118872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1886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8 - Highlight or Quote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2674616"/>
            <a:ext cx="6019800" cy="4792983"/>
          </a:xfrm>
        </p:spPr>
        <p:txBody>
          <a:bodyPr/>
          <a:lstStyle>
            <a:lvl1pPr marL="0" indent="0">
              <a:lnSpc>
                <a:spcPts val="3400"/>
              </a:lnSpc>
              <a:spcBef>
                <a:spcPts val="800"/>
              </a:spcBef>
              <a:spcAft>
                <a:spcPts val="500"/>
              </a:spcAft>
              <a:buFontTx/>
              <a:buNone/>
              <a:defRPr sz="3000"/>
            </a:lvl1pPr>
            <a:lvl2pPr marL="274320">
              <a:defRPr sz="2800"/>
            </a:lvl2pPr>
            <a:lvl3pPr marL="457200">
              <a:defRPr sz="2400"/>
            </a:lvl3pPr>
            <a:lvl4pPr marL="594360">
              <a:defRPr sz="2160"/>
            </a:lvl4pPr>
            <a:lvl5pPr marL="822960">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7772401" y="2674616"/>
            <a:ext cx="5486399" cy="4792983"/>
          </a:xfrm>
          <a:pattFill prst="wdUpDiag">
            <a:fgClr>
              <a:srgbClr val="00719E"/>
            </a:fgClr>
            <a:bgClr>
              <a:schemeClr val="accent1"/>
            </a:bgClr>
          </a:pattFill>
        </p:spPr>
        <p:txBody>
          <a:bodyPr lIns="365760" tIns="228600" rIns="365760" bIns="228600" anchor="ctr" anchorCtr="0"/>
          <a:lstStyle>
            <a:lvl1pPr marL="0" indent="0" algn="ctr">
              <a:lnSpc>
                <a:spcPts val="3700"/>
              </a:lnSpc>
              <a:spcBef>
                <a:spcPts val="1000"/>
              </a:spcBef>
              <a:spcAft>
                <a:spcPts val="1000"/>
              </a:spcAft>
              <a:buFontTx/>
              <a:buNone/>
              <a:defRPr sz="3600" baseline="0">
                <a:solidFill>
                  <a:schemeClr val="bg1"/>
                </a:solidFill>
              </a:defRPr>
            </a:lvl1pPr>
            <a:lvl2pPr marL="0" indent="0" algn="ctr">
              <a:lnSpc>
                <a:spcPts val="3700"/>
              </a:lnSpc>
              <a:spcBef>
                <a:spcPts val="1000"/>
              </a:spcBef>
              <a:spcAft>
                <a:spcPts val="1000"/>
              </a:spcAft>
              <a:buFontTx/>
              <a:buNone/>
              <a:defRPr sz="3600">
                <a:solidFill>
                  <a:schemeClr val="bg1"/>
                </a:solidFill>
              </a:defRPr>
            </a:lvl2pPr>
            <a:lvl3pPr marL="0" indent="0" algn="ctr">
              <a:lnSpc>
                <a:spcPts val="3700"/>
              </a:lnSpc>
              <a:spcBef>
                <a:spcPts val="1000"/>
              </a:spcBef>
              <a:spcAft>
                <a:spcPts val="1000"/>
              </a:spcAft>
              <a:buFontTx/>
              <a:buNone/>
              <a:defRPr sz="3600">
                <a:solidFill>
                  <a:schemeClr val="bg1"/>
                </a:solidFill>
              </a:defRPr>
            </a:lvl3pPr>
            <a:lvl4pPr marL="0" indent="0" algn="ctr">
              <a:lnSpc>
                <a:spcPts val="3700"/>
              </a:lnSpc>
              <a:spcBef>
                <a:spcPts val="1000"/>
              </a:spcBef>
              <a:spcAft>
                <a:spcPts val="1000"/>
              </a:spcAft>
              <a:buFontTx/>
              <a:buNone/>
              <a:defRPr sz="3600">
                <a:solidFill>
                  <a:schemeClr val="bg1"/>
                </a:solidFill>
              </a:defRPr>
            </a:lvl4pPr>
            <a:lvl5pPr marL="0" indent="0" algn="ctr">
              <a:lnSpc>
                <a:spcPts val="3700"/>
              </a:lnSpc>
              <a:spcBef>
                <a:spcPts val="1000"/>
              </a:spcBef>
              <a:spcAft>
                <a:spcPts val="1000"/>
              </a:spcAft>
              <a:buFontTx/>
              <a:buNone/>
              <a:defRPr sz="3600">
                <a:solidFill>
                  <a:schemeClr val="bg1"/>
                </a:solidFill>
              </a:defRPr>
            </a:lvl5pPr>
            <a:lvl6pPr>
              <a:defRPr sz="2160"/>
            </a:lvl6pPr>
            <a:lvl7pPr>
              <a:defRPr sz="2160"/>
            </a:lvl7pPr>
            <a:lvl8pPr>
              <a:defRPr sz="2160"/>
            </a:lvl8pPr>
            <a:lvl9pPr>
              <a:defRPr sz="2160"/>
            </a:lvl9pPr>
          </a:lstStyle>
          <a:p>
            <a:pPr lvl="0"/>
            <a:r>
              <a:rPr lang="en-US" dirty="0"/>
              <a:t>Click to Add a Highlight or Quote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7/13/2020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cxnSp>
        <p:nvCxnSpPr>
          <p:cNvPr id="8" name="Straight Connector 7"/>
          <p:cNvCxnSpPr/>
          <p:nvPr userDrawn="1"/>
        </p:nvCxnSpPr>
        <p:spPr>
          <a:xfrm>
            <a:off x="1371600" y="2288177"/>
            <a:ext cx="118872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6">
            <a:lum/>
          </a:blip>
          <a:srcRect/>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1371600" y="762000"/>
            <a:ext cx="118872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dirty="0"/>
              <a:t>Click to edit title</a:t>
            </a:r>
          </a:p>
        </p:txBody>
      </p:sp>
      <p:sp>
        <p:nvSpPr>
          <p:cNvPr id="1028" name="Rectangle 3"/>
          <p:cNvSpPr>
            <a:spLocks noGrp="1" noChangeArrowheads="1"/>
          </p:cNvSpPr>
          <p:nvPr>
            <p:ph type="body" idx="1"/>
          </p:nvPr>
        </p:nvSpPr>
        <p:spPr bwMode="auto">
          <a:xfrm>
            <a:off x="1371600" y="2514600"/>
            <a:ext cx="118872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text styles  </a:t>
            </a:r>
          </a:p>
          <a:p>
            <a:pPr lvl="1"/>
            <a:r>
              <a:rPr lang="en-US" dirty="0"/>
              <a:t>Second level</a:t>
            </a:r>
          </a:p>
          <a:p>
            <a:pPr lvl="2"/>
            <a:r>
              <a:rPr lang="en-US" dirty="0"/>
              <a:t>Third level</a:t>
            </a:r>
          </a:p>
          <a:p>
            <a:pPr lvl="3"/>
            <a:r>
              <a:rPr lang="en-US" dirty="0"/>
              <a:t>Fourth level</a:t>
            </a:r>
          </a:p>
          <a:p>
            <a:pPr lvl="4"/>
            <a:r>
              <a:rPr lang="en-US" dirty="0"/>
              <a:t>Fifth Level</a:t>
            </a:r>
          </a:p>
          <a:p>
            <a:pPr lvl="2"/>
            <a:endParaRPr lang="en-US" dirty="0"/>
          </a:p>
        </p:txBody>
      </p:sp>
      <p:sp>
        <p:nvSpPr>
          <p:cNvPr id="4100" name="Rectangle 4"/>
          <p:cNvSpPr>
            <a:spLocks noGrp="1" noChangeArrowheads="1"/>
          </p:cNvSpPr>
          <p:nvPr>
            <p:ph type="dt" sz="half" idx="2"/>
          </p:nvPr>
        </p:nvSpPr>
        <p:spPr bwMode="auto">
          <a:xfrm>
            <a:off x="121920" y="7932419"/>
            <a:ext cx="1158240" cy="29718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aseline="0">
                <a:latin typeface="Roboto Light" panose="02000000000000000000" pitchFamily="2" charset="0"/>
                <a:ea typeface="Roboto Light" panose="02000000000000000000" pitchFamily="2" charset="0"/>
                <a:cs typeface="Roboto Light" panose="02000000000000000000" pitchFamily="2" charset="0"/>
              </a:defRPr>
            </a:lvl1pPr>
          </a:lstStyle>
          <a:p>
            <a:pPr>
              <a:defRPr/>
            </a:pPr>
            <a:fld id="{EFCD5F4C-E819-43B2-919E-EFE1BFA4157D}" type="datetime1">
              <a:rPr lang="en-US" smtClean="0"/>
              <a:t>7/13/2020</a:t>
            </a:fld>
            <a:endParaRPr lang="en-US" dirty="0"/>
          </a:p>
        </p:txBody>
      </p:sp>
      <p:sp>
        <p:nvSpPr>
          <p:cNvPr id="4101" name="Rectangle 5"/>
          <p:cNvSpPr>
            <a:spLocks noGrp="1" noChangeArrowheads="1"/>
          </p:cNvSpPr>
          <p:nvPr>
            <p:ph type="ftr" sz="quarter" idx="3"/>
          </p:nvPr>
        </p:nvSpPr>
        <p:spPr bwMode="auto">
          <a:xfrm>
            <a:off x="1600200" y="7932418"/>
            <a:ext cx="11430000" cy="2971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cap="all" baseline="0">
                <a:latin typeface="Roboto Light" panose="02000000000000000000" pitchFamily="2" charset="0"/>
                <a:ea typeface="Roboto Light" panose="02000000000000000000" pitchFamily="2" charset="0"/>
                <a:cs typeface="Roboto Light" panose="02000000000000000000" pitchFamily="2" charset="0"/>
              </a:defRPr>
            </a:lvl1pPr>
          </a:lstStyle>
          <a:p>
            <a:pPr>
              <a:defRPr/>
            </a:pPr>
            <a:r>
              <a:rPr lang="en-US" dirty="0"/>
              <a:t>EXCELSIOR College</a:t>
            </a:r>
          </a:p>
        </p:txBody>
      </p:sp>
      <p:sp>
        <p:nvSpPr>
          <p:cNvPr id="4102" name="Rectangle 6"/>
          <p:cNvSpPr>
            <a:spLocks noGrp="1" noChangeArrowheads="1"/>
          </p:cNvSpPr>
          <p:nvPr>
            <p:ph type="sldNum" sz="quarter" idx="4"/>
          </p:nvPr>
        </p:nvSpPr>
        <p:spPr bwMode="auto">
          <a:xfrm>
            <a:off x="13792200" y="7932420"/>
            <a:ext cx="746760" cy="2971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Roboto Medium" panose="02000000000000000000" pitchFamily="2" charset="0"/>
                <a:ea typeface="Roboto Medium" panose="02000000000000000000" pitchFamily="2" charset="0"/>
                <a:cs typeface="Roboto Medium" panose="02000000000000000000" pitchFamily="2" charset="0"/>
              </a:defRPr>
            </a:lvl1pPr>
          </a:lstStyle>
          <a:p>
            <a:pPr>
              <a:defRPr/>
            </a:pPr>
            <a:fld id="{0D82165E-A276-4D8B-B313-63EA707E5138}"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215" r:id="rId1"/>
    <p:sldLayoutId id="2147484189" r:id="rId2"/>
    <p:sldLayoutId id="2147484198" r:id="rId3"/>
    <p:sldLayoutId id="2147484224" r:id="rId4"/>
    <p:sldLayoutId id="2147484111" r:id="rId5"/>
    <p:sldLayoutId id="2147484187" r:id="rId6"/>
    <p:sldLayoutId id="2147484185" r:id="rId7"/>
    <p:sldLayoutId id="2147484204" r:id="rId8"/>
    <p:sldLayoutId id="2147484091" r:id="rId9"/>
    <p:sldLayoutId id="2147484208" r:id="rId10"/>
    <p:sldLayoutId id="2147484194" r:id="rId11"/>
    <p:sldLayoutId id="2147484199" r:id="rId12"/>
    <p:sldLayoutId id="2147484200" r:id="rId13"/>
    <p:sldLayoutId id="2147484197" r:id="rId14"/>
    <p:sldLayoutId id="2147484154" r:id="rId15"/>
    <p:sldLayoutId id="2147484202" r:id="rId16"/>
    <p:sldLayoutId id="2147484205" r:id="rId17"/>
    <p:sldLayoutId id="2147484206" r:id="rId18"/>
    <p:sldLayoutId id="2147484186" r:id="rId19"/>
    <p:sldLayoutId id="2147484209" r:id="rId20"/>
    <p:sldLayoutId id="2147484211" r:id="rId21"/>
    <p:sldLayoutId id="2147484214" r:id="rId22"/>
    <p:sldLayoutId id="2147484213" r:id="rId23"/>
    <p:sldLayoutId id="2147484201" r:id="rId24"/>
    <p:sldLayoutId id="2147484207" r:id="rId25"/>
    <p:sldLayoutId id="2147484221" r:id="rId26"/>
    <p:sldLayoutId id="2147484188" r:id="rId27"/>
    <p:sldLayoutId id="2147484223" r:id="rId28"/>
    <p:sldLayoutId id="2147484216" r:id="rId29"/>
    <p:sldLayoutId id="2147484225" r:id="rId30"/>
    <p:sldLayoutId id="2147484094" r:id="rId31"/>
    <p:sldLayoutId id="2147484217" r:id="rId32"/>
    <p:sldLayoutId id="2147484220" r:id="rId33"/>
    <p:sldLayoutId id="2147484222" r:id="rId3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rtl="0" eaLnBrk="1" fontAlgn="base" hangingPunct="1">
        <a:lnSpc>
          <a:spcPts val="5600"/>
        </a:lnSpc>
        <a:spcBef>
          <a:spcPts val="2000"/>
        </a:spcBef>
        <a:spcAft>
          <a:spcPct val="0"/>
        </a:spcAft>
        <a:defRPr sz="5400" spc="0" baseline="0">
          <a:solidFill>
            <a:schemeClr val="tx2"/>
          </a:solidFill>
          <a:latin typeface="Roboto Black" panose="02000000000000000000" pitchFamily="2" charset="0"/>
          <a:ea typeface="Roboto Black" panose="02000000000000000000" pitchFamily="2" charset="0"/>
          <a:cs typeface="Roboto Black" panose="02000000000000000000" pitchFamily="2" charset="0"/>
        </a:defRPr>
      </a:lvl1pPr>
      <a:lvl2pPr algn="l" rtl="0" eaLnBrk="1" fontAlgn="base" hangingPunct="1">
        <a:spcBef>
          <a:spcPct val="0"/>
        </a:spcBef>
        <a:spcAft>
          <a:spcPct val="0"/>
        </a:spcAft>
        <a:defRPr sz="5280">
          <a:solidFill>
            <a:schemeClr val="bg1"/>
          </a:solidFill>
          <a:latin typeface="Arial" charset="0"/>
        </a:defRPr>
      </a:lvl2pPr>
      <a:lvl3pPr algn="l" rtl="0" eaLnBrk="1" fontAlgn="base" hangingPunct="1">
        <a:spcBef>
          <a:spcPct val="0"/>
        </a:spcBef>
        <a:spcAft>
          <a:spcPct val="0"/>
        </a:spcAft>
        <a:defRPr sz="5280">
          <a:solidFill>
            <a:schemeClr val="bg1"/>
          </a:solidFill>
          <a:latin typeface="Arial" charset="0"/>
        </a:defRPr>
      </a:lvl3pPr>
      <a:lvl4pPr algn="l" rtl="0" eaLnBrk="1" fontAlgn="base" hangingPunct="1">
        <a:spcBef>
          <a:spcPct val="0"/>
        </a:spcBef>
        <a:spcAft>
          <a:spcPct val="0"/>
        </a:spcAft>
        <a:defRPr sz="5280">
          <a:solidFill>
            <a:schemeClr val="bg1"/>
          </a:solidFill>
          <a:latin typeface="Arial" charset="0"/>
        </a:defRPr>
      </a:lvl4pPr>
      <a:lvl5pPr algn="l" rtl="0" eaLnBrk="1" fontAlgn="base" hangingPunct="1">
        <a:spcBef>
          <a:spcPct val="0"/>
        </a:spcBef>
        <a:spcAft>
          <a:spcPct val="0"/>
        </a:spcAft>
        <a:defRPr sz="5280">
          <a:solidFill>
            <a:schemeClr val="bg1"/>
          </a:solidFill>
          <a:latin typeface="Arial" charset="0"/>
        </a:defRPr>
      </a:lvl5pPr>
      <a:lvl6pPr marL="548640" algn="l" rtl="0" eaLnBrk="1" fontAlgn="base" hangingPunct="1">
        <a:spcBef>
          <a:spcPct val="0"/>
        </a:spcBef>
        <a:spcAft>
          <a:spcPct val="0"/>
        </a:spcAft>
        <a:defRPr sz="5280">
          <a:solidFill>
            <a:schemeClr val="bg1"/>
          </a:solidFill>
          <a:latin typeface="Arial" charset="0"/>
        </a:defRPr>
      </a:lvl6pPr>
      <a:lvl7pPr marL="1097280" algn="l" rtl="0" eaLnBrk="1" fontAlgn="base" hangingPunct="1">
        <a:spcBef>
          <a:spcPct val="0"/>
        </a:spcBef>
        <a:spcAft>
          <a:spcPct val="0"/>
        </a:spcAft>
        <a:defRPr sz="5280">
          <a:solidFill>
            <a:schemeClr val="bg1"/>
          </a:solidFill>
          <a:latin typeface="Arial" charset="0"/>
        </a:defRPr>
      </a:lvl7pPr>
      <a:lvl8pPr marL="1645920" algn="l" rtl="0" eaLnBrk="1" fontAlgn="base" hangingPunct="1">
        <a:spcBef>
          <a:spcPct val="0"/>
        </a:spcBef>
        <a:spcAft>
          <a:spcPct val="0"/>
        </a:spcAft>
        <a:defRPr sz="5280">
          <a:solidFill>
            <a:schemeClr val="bg1"/>
          </a:solidFill>
          <a:latin typeface="Arial" charset="0"/>
        </a:defRPr>
      </a:lvl8pPr>
      <a:lvl9pPr marL="2194560" algn="l" rtl="0" eaLnBrk="1" fontAlgn="base" hangingPunct="1">
        <a:spcBef>
          <a:spcPct val="0"/>
        </a:spcBef>
        <a:spcAft>
          <a:spcPct val="0"/>
        </a:spcAft>
        <a:defRPr sz="5280">
          <a:solidFill>
            <a:schemeClr val="bg1"/>
          </a:solidFill>
          <a:latin typeface="Arial" charset="0"/>
        </a:defRPr>
      </a:lvl9pPr>
    </p:titleStyle>
    <p:bodyStyle>
      <a:lvl1pPr marL="274320" indent="-274320" algn="l" rtl="0" eaLnBrk="1" fontAlgn="base" hangingPunct="1">
        <a:lnSpc>
          <a:spcPts val="4500"/>
        </a:lnSpc>
        <a:spcBef>
          <a:spcPts val="1100"/>
        </a:spcBef>
        <a:spcAft>
          <a:spcPts val="600"/>
        </a:spcAft>
        <a:buFont typeface="Arial" panose="020B0604020202020204" pitchFamily="34" charset="0"/>
        <a:buChar char="•"/>
        <a:defRPr sz="4000" kern="0" spc="-50" baseline="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lvl1pPr>
      <a:lvl2pPr marL="640080" indent="-274320" algn="l" rtl="0" eaLnBrk="1" fontAlgn="base" hangingPunct="1">
        <a:spcBef>
          <a:spcPts val="400"/>
        </a:spcBef>
        <a:spcAft>
          <a:spcPts val="400"/>
        </a:spcAft>
        <a:buSzPct val="80000"/>
        <a:buFont typeface="Arial" panose="020B0604020202020204" pitchFamily="34" charset="0"/>
        <a:buChar char="•"/>
        <a:defRPr sz="3200" spc="-30" baseline="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lvl2pPr>
      <a:lvl3pPr marL="822960" indent="-228600" algn="l" rtl="0" eaLnBrk="1" fontAlgn="base" hangingPunct="1">
        <a:spcBef>
          <a:spcPts val="200"/>
        </a:spcBef>
        <a:spcAft>
          <a:spcPts val="200"/>
        </a:spcAft>
        <a:buSzPct val="85000"/>
        <a:buFont typeface="Roboto Light" panose="02000000000000000000" pitchFamily="2" charset="0"/>
        <a:buChar char="›"/>
        <a:defRPr sz="2800" spc="-20" baseline="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051560" indent="-182880" algn="l" rtl="0" eaLnBrk="1" fontAlgn="base" hangingPunct="1">
        <a:lnSpc>
          <a:spcPts val="2600"/>
        </a:lnSpc>
        <a:spcBef>
          <a:spcPts val="150"/>
        </a:spcBef>
        <a:spcAft>
          <a:spcPts val="150"/>
        </a:spcAft>
        <a:buSzPct val="70000"/>
        <a:buFont typeface="Arial" panose="020B0604020202020204" pitchFamily="34" charset="0"/>
        <a:buChar char="•"/>
        <a:defRPr sz="240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371600" indent="-182880" algn="l" rtl="0" eaLnBrk="1" fontAlgn="base" hangingPunct="1">
        <a:lnSpc>
          <a:spcPts val="2600"/>
        </a:lnSpc>
        <a:spcBef>
          <a:spcPts val="150"/>
        </a:spcBef>
        <a:spcAft>
          <a:spcPts val="150"/>
        </a:spcAft>
        <a:buFont typeface="Roboto Light" panose="02000000000000000000" pitchFamily="2" charset="0"/>
        <a:buChar char="‐"/>
        <a:defRPr sz="240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lvl5pPr>
      <a:lvl6pPr marL="3017520" indent="-274320" algn="l" rtl="0" eaLnBrk="1" fontAlgn="base" hangingPunct="1">
        <a:spcBef>
          <a:spcPct val="20000"/>
        </a:spcBef>
        <a:spcAft>
          <a:spcPct val="0"/>
        </a:spcAft>
        <a:buFont typeface="Wingdings" pitchFamily="2" charset="2"/>
        <a:buChar char="§"/>
        <a:defRPr sz="2400">
          <a:solidFill>
            <a:schemeClr val="tx1"/>
          </a:solidFill>
          <a:latin typeface="+mn-lt"/>
        </a:defRPr>
      </a:lvl6pPr>
      <a:lvl7pPr marL="3566160" indent="-274320" algn="l" rtl="0" eaLnBrk="1" fontAlgn="base" hangingPunct="1">
        <a:spcBef>
          <a:spcPct val="20000"/>
        </a:spcBef>
        <a:spcAft>
          <a:spcPct val="0"/>
        </a:spcAft>
        <a:buFont typeface="Wingdings" pitchFamily="2" charset="2"/>
        <a:buChar char="§"/>
        <a:defRPr sz="2400">
          <a:solidFill>
            <a:schemeClr val="tx1"/>
          </a:solidFill>
          <a:latin typeface="+mn-lt"/>
        </a:defRPr>
      </a:lvl7pPr>
      <a:lvl8pPr marL="4114800" indent="-274320" algn="l" rtl="0" eaLnBrk="1" fontAlgn="base" hangingPunct="1">
        <a:spcBef>
          <a:spcPct val="20000"/>
        </a:spcBef>
        <a:spcAft>
          <a:spcPct val="0"/>
        </a:spcAft>
        <a:buFont typeface="Wingdings" pitchFamily="2" charset="2"/>
        <a:buChar char="§"/>
        <a:defRPr sz="2400">
          <a:solidFill>
            <a:schemeClr val="tx1"/>
          </a:solidFill>
          <a:latin typeface="+mn-lt"/>
        </a:defRPr>
      </a:lvl8pPr>
      <a:lvl9pPr marL="4663440" indent="-274320" algn="l" rtl="0" eaLnBrk="1" fontAlgn="base" hangingPunct="1">
        <a:spcBef>
          <a:spcPct val="20000"/>
        </a:spcBef>
        <a:spcAft>
          <a:spcPct val="0"/>
        </a:spcAft>
        <a:buFont typeface="Wingdings" pitchFamily="2" charset="2"/>
        <a:buChar char="§"/>
        <a:defRPr sz="2400">
          <a:solidFill>
            <a:schemeClr val="tx1"/>
          </a:solidFill>
          <a:latin typeface="+mn-lt"/>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84" userDrawn="1">
          <p15:clr>
            <a:srgbClr val="F26B43"/>
          </p15:clr>
        </p15:guide>
        <p15:guide id="2" pos="4608" userDrawn="1">
          <p15:clr>
            <a:srgbClr val="F26B43"/>
          </p15:clr>
        </p15:guide>
        <p15:guide id="3" orient="horz" pos="480" userDrawn="1">
          <p15:clr>
            <a:srgbClr val="F26B43"/>
          </p15:clr>
        </p15:guide>
        <p15:guide id="4" orient="horz" pos="1440" userDrawn="1">
          <p15:clr>
            <a:srgbClr val="F26B43"/>
          </p15:clr>
        </p15:guide>
        <p15:guide id="5" orient="horz" pos="4704" userDrawn="1">
          <p15:clr>
            <a:srgbClr val="F26B43"/>
          </p15:clr>
        </p15:guide>
        <p15:guide id="6" pos="8352" userDrawn="1">
          <p15:clr>
            <a:srgbClr val="F26B43"/>
          </p15:clr>
        </p15:guide>
        <p15:guide id="7" pos="864" userDrawn="1">
          <p15:clr>
            <a:srgbClr val="F26B43"/>
          </p15:clr>
        </p15:guide>
        <p15:guide id="8" pos="432" userDrawn="1">
          <p15:clr>
            <a:srgbClr val="F26B43"/>
          </p15:clr>
        </p15:guide>
        <p15:guide id="9" pos="87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mailto:mpaludi!@excelsior.edu" TargetMode="External"/><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amp;ehk=8QxtUDrnW9efSPFn2pSDSw&amp;r=0&amp;pid=OfficeInsert"/><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amp;ehk=oUHT3HlcUjxpfJyvzugvoQ&amp;r=0&amp;pid=OfficeInsert"/><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D53F8-0B73-4FE2-92D4-DD518547437D}"/>
              </a:ext>
            </a:extLst>
          </p:cNvPr>
          <p:cNvSpPr>
            <a:spLocks noGrp="1"/>
          </p:cNvSpPr>
          <p:nvPr>
            <p:ph type="ctrTitle"/>
          </p:nvPr>
        </p:nvSpPr>
        <p:spPr/>
        <p:txBody>
          <a:bodyPr>
            <a:normAutofit fontScale="90000"/>
          </a:bodyPr>
          <a:lstStyle/>
          <a:p>
            <a:r>
              <a:rPr lang="en-US" b="1" dirty="0"/>
              <a:t>Careers in Human Resources</a:t>
            </a:r>
            <a:br>
              <a:rPr lang="en-US" dirty="0"/>
            </a:br>
            <a:endParaRPr lang="en-US" dirty="0"/>
          </a:p>
        </p:txBody>
      </p:sp>
      <p:sp>
        <p:nvSpPr>
          <p:cNvPr id="3" name="Subtitle 2">
            <a:extLst>
              <a:ext uri="{FF2B5EF4-FFF2-40B4-BE49-F238E27FC236}">
                <a16:creationId xmlns:a16="http://schemas.microsoft.com/office/drawing/2014/main" id="{49D8D40F-ED55-47EB-B63D-AFF4F17C553D}"/>
              </a:ext>
            </a:extLst>
          </p:cNvPr>
          <p:cNvSpPr>
            <a:spLocks noGrp="1"/>
          </p:cNvSpPr>
          <p:nvPr>
            <p:ph type="subTitle" idx="1"/>
          </p:nvPr>
        </p:nvSpPr>
        <p:spPr/>
        <p:txBody>
          <a:bodyPr>
            <a:normAutofit fontScale="92500"/>
          </a:bodyPr>
          <a:lstStyle/>
          <a:p>
            <a:r>
              <a:rPr lang="en-US" b="1" dirty="0">
                <a:solidFill>
                  <a:schemeClr val="tx2"/>
                </a:solidFill>
              </a:rPr>
              <a:t>Dr. Michele Paludi, Dr. Gary Stroud, Matthew Baird, Dr. Robert Kortbowi, Dr. Herb Sherman, and Dr. Judy Mannings </a:t>
            </a:r>
          </a:p>
        </p:txBody>
      </p:sp>
      <p:sp>
        <p:nvSpPr>
          <p:cNvPr id="4" name="Slide Number Placeholder 3">
            <a:extLst>
              <a:ext uri="{FF2B5EF4-FFF2-40B4-BE49-F238E27FC236}">
                <a16:creationId xmlns:a16="http://schemas.microsoft.com/office/drawing/2014/main" id="{82CC623D-75C5-4239-AF77-C0AF0DCE4D0A}"/>
              </a:ext>
            </a:extLst>
          </p:cNvPr>
          <p:cNvSpPr>
            <a:spLocks noGrp="1"/>
          </p:cNvSpPr>
          <p:nvPr>
            <p:ph type="sldNum" sz="quarter" idx="14"/>
          </p:nvPr>
        </p:nvSpPr>
        <p:spPr/>
        <p:txBody>
          <a:bodyPr/>
          <a:lstStyle/>
          <a:p>
            <a:pPr>
              <a:defRPr/>
            </a:pPr>
            <a:fld id="{0D82165E-A276-4D8B-B313-63EA707E5138}" type="slidenum">
              <a:rPr lang="en-US" smtClean="0"/>
              <a:pPr>
                <a:defRPr/>
              </a:pPr>
              <a:t>1</a:t>
            </a:fld>
            <a:endParaRPr lang="en-US" dirty="0"/>
          </a:p>
        </p:txBody>
      </p:sp>
      <p:sp>
        <p:nvSpPr>
          <p:cNvPr id="5" name="Picture Placeholder 4">
            <a:extLst>
              <a:ext uri="{FF2B5EF4-FFF2-40B4-BE49-F238E27FC236}">
                <a16:creationId xmlns:a16="http://schemas.microsoft.com/office/drawing/2014/main" id="{B29E6F8D-B1D7-4977-8484-12980C689343}"/>
              </a:ext>
            </a:extLst>
          </p:cNvPr>
          <p:cNvSpPr>
            <a:spLocks noGrp="1"/>
          </p:cNvSpPr>
          <p:nvPr>
            <p:ph type="pic" sz="quarter" idx="11"/>
          </p:nvPr>
        </p:nvSpPr>
        <p:spPr/>
      </p:sp>
    </p:spTree>
    <p:extLst>
      <p:ext uri="{BB962C8B-B14F-4D97-AF65-F5344CB8AC3E}">
        <p14:creationId xmlns:p14="http://schemas.microsoft.com/office/powerpoint/2010/main" val="1674926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AC8F72-EA94-486B-9B07-CD4F55D8677D}"/>
              </a:ext>
            </a:extLst>
          </p:cNvPr>
          <p:cNvSpPr>
            <a:spLocks noGrp="1"/>
          </p:cNvSpPr>
          <p:nvPr>
            <p:ph type="title"/>
          </p:nvPr>
        </p:nvSpPr>
        <p:spPr>
          <a:xfrm>
            <a:off x="1371600" y="762000"/>
            <a:ext cx="11887200" cy="1447800"/>
          </a:xfrm>
        </p:spPr>
        <p:txBody>
          <a:bodyPr wrap="square" anchor="ctr">
            <a:normAutofit/>
          </a:bodyPr>
          <a:lstStyle/>
          <a:p>
            <a:r>
              <a:rPr lang="en-US" b="1" dirty="0"/>
              <a:t>HR SPECIALISTS</a:t>
            </a:r>
          </a:p>
        </p:txBody>
      </p:sp>
      <p:sp>
        <p:nvSpPr>
          <p:cNvPr id="4" name="Content Placeholder 3">
            <a:extLst>
              <a:ext uri="{FF2B5EF4-FFF2-40B4-BE49-F238E27FC236}">
                <a16:creationId xmlns:a16="http://schemas.microsoft.com/office/drawing/2014/main" id="{06666841-B564-49AB-A1E4-F3B1869C99A8}"/>
              </a:ext>
            </a:extLst>
          </p:cNvPr>
          <p:cNvSpPr>
            <a:spLocks noGrp="1"/>
          </p:cNvSpPr>
          <p:nvPr>
            <p:ph sz="half" idx="1"/>
          </p:nvPr>
        </p:nvSpPr>
        <p:spPr>
          <a:xfrm>
            <a:off x="1371600" y="2674616"/>
            <a:ext cx="6019800" cy="4792983"/>
          </a:xfrm>
        </p:spPr>
        <p:txBody>
          <a:bodyPr wrap="square" anchor="t">
            <a:normAutofit/>
          </a:bodyPr>
          <a:lstStyle/>
          <a:p>
            <a:pPr marL="0" indent="0">
              <a:buNone/>
            </a:pPr>
            <a:r>
              <a:rPr lang="en-US" b="1" dirty="0"/>
              <a:t>DEVELOPS EXPERTISE IN A SPECIFIC HR FUNCTION</a:t>
            </a:r>
          </a:p>
          <a:p>
            <a:pPr marL="0" indent="0">
              <a:buNone/>
            </a:pPr>
            <a:endParaRPr lang="en-US" b="1" dirty="0"/>
          </a:p>
          <a:p>
            <a:pPr marL="0" indent="0">
              <a:buNone/>
            </a:pPr>
            <a:r>
              <a:rPr lang="en-US" b="1" dirty="0"/>
              <a:t>		RECRUITERS</a:t>
            </a:r>
          </a:p>
          <a:p>
            <a:pPr marL="0" indent="0">
              <a:buNone/>
            </a:pPr>
            <a:r>
              <a:rPr lang="en-US" b="1" dirty="0"/>
              <a:t>		TRAINERS</a:t>
            </a:r>
          </a:p>
          <a:p>
            <a:pPr marL="0" indent="0">
              <a:buNone/>
            </a:pPr>
            <a:r>
              <a:rPr lang="en-US" b="1" dirty="0"/>
              <a:t>		EEO			  </a:t>
            </a:r>
          </a:p>
          <a:p>
            <a:pPr marL="0" indent="0">
              <a:buNone/>
            </a:pPr>
            <a:r>
              <a:rPr lang="en-US" b="1" dirty="0"/>
              <a:t>		ETHICS</a:t>
            </a:r>
          </a:p>
          <a:p>
            <a:pPr marL="0" indent="0">
              <a:buNone/>
            </a:pPr>
            <a:endParaRPr lang="en-US" dirty="0"/>
          </a:p>
        </p:txBody>
      </p:sp>
      <p:pic>
        <p:nvPicPr>
          <p:cNvPr id="5" name="Picture 4" descr="A picture containing text&#10;&#10;Description generated with high confidence">
            <a:extLst>
              <a:ext uri="{FF2B5EF4-FFF2-40B4-BE49-F238E27FC236}">
                <a16:creationId xmlns:a16="http://schemas.microsoft.com/office/drawing/2014/main" id="{85F3FE2F-9E80-4382-9809-B411F748B3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0" y="2201594"/>
            <a:ext cx="5486399" cy="3771900"/>
          </a:xfrm>
          <a:prstGeom prst="rect">
            <a:avLst/>
          </a:prstGeom>
          <a:noFill/>
        </p:spPr>
      </p:pic>
      <p:sp>
        <p:nvSpPr>
          <p:cNvPr id="2" name="Slide Number Placeholder 1">
            <a:extLst>
              <a:ext uri="{FF2B5EF4-FFF2-40B4-BE49-F238E27FC236}">
                <a16:creationId xmlns:a16="http://schemas.microsoft.com/office/drawing/2014/main" id="{EB301596-5EFF-4872-AFF8-47178EFEC6B6}"/>
              </a:ext>
            </a:extLst>
          </p:cNvPr>
          <p:cNvSpPr>
            <a:spLocks noGrp="1"/>
          </p:cNvSpPr>
          <p:nvPr>
            <p:ph type="sldNum" sz="quarter" idx="12"/>
          </p:nvPr>
        </p:nvSpPr>
        <p:spPr>
          <a:xfrm>
            <a:off x="13792200" y="7932420"/>
            <a:ext cx="746760" cy="297179"/>
          </a:xfrm>
        </p:spPr>
        <p:txBody>
          <a:bodyPr wrap="square" anchor="t">
            <a:normAutofit/>
          </a:bodyPr>
          <a:lstStyle/>
          <a:p>
            <a:pPr>
              <a:spcAft>
                <a:spcPts val="600"/>
              </a:spcAft>
              <a:defRPr/>
            </a:pPr>
            <a:fld id="{0D82165E-A276-4D8B-B313-63EA707E5138}" type="slidenum">
              <a:rPr lang="en-US" smtClean="0"/>
              <a:pPr>
                <a:spcAft>
                  <a:spcPts val="600"/>
                </a:spcAft>
                <a:defRPr/>
              </a:pPr>
              <a:t>10</a:t>
            </a:fld>
            <a:endParaRPr lang="en-US" dirty="0"/>
          </a:p>
        </p:txBody>
      </p:sp>
    </p:spTree>
    <p:extLst>
      <p:ext uri="{BB962C8B-B14F-4D97-AF65-F5344CB8AC3E}">
        <p14:creationId xmlns:p14="http://schemas.microsoft.com/office/powerpoint/2010/main" val="1221180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C29580-94DE-4133-81BC-D4B0C65F8E62}"/>
              </a:ext>
            </a:extLst>
          </p:cNvPr>
          <p:cNvSpPr>
            <a:spLocks noGrp="1"/>
          </p:cNvSpPr>
          <p:nvPr>
            <p:ph type="title"/>
          </p:nvPr>
        </p:nvSpPr>
        <p:spPr>
          <a:xfrm>
            <a:off x="1066800" y="1371600"/>
            <a:ext cx="5334000" cy="5334000"/>
          </a:xfrm>
        </p:spPr>
        <p:txBody>
          <a:bodyPr wrap="square" anchor="ctr">
            <a:normAutofit/>
          </a:bodyPr>
          <a:lstStyle/>
          <a:p>
            <a:r>
              <a:rPr lang="en-US" b="1" dirty="0"/>
              <a:t>HR GENERALISTS</a:t>
            </a:r>
          </a:p>
        </p:txBody>
      </p:sp>
      <p:sp>
        <p:nvSpPr>
          <p:cNvPr id="4" name="Content Placeholder 3">
            <a:extLst>
              <a:ext uri="{FF2B5EF4-FFF2-40B4-BE49-F238E27FC236}">
                <a16:creationId xmlns:a16="http://schemas.microsoft.com/office/drawing/2014/main" id="{4C1C57E2-C29E-44B4-89E5-F2E2696C6A62}"/>
              </a:ext>
            </a:extLst>
          </p:cNvPr>
          <p:cNvSpPr>
            <a:spLocks noGrp="1"/>
          </p:cNvSpPr>
          <p:nvPr>
            <p:ph sz="half" idx="1"/>
          </p:nvPr>
        </p:nvSpPr>
        <p:spPr>
          <a:xfrm>
            <a:off x="6858000" y="1447800"/>
            <a:ext cx="6400800" cy="6172200"/>
          </a:xfrm>
        </p:spPr>
        <p:txBody>
          <a:bodyPr wrap="square" anchor="ctr">
            <a:normAutofit/>
          </a:bodyPr>
          <a:lstStyle/>
          <a:p>
            <a:pPr marL="0" indent="0">
              <a:buNone/>
            </a:pPr>
            <a:endParaRPr lang="en-US" sz="2800" b="1" dirty="0"/>
          </a:p>
          <a:p>
            <a:pPr marL="0" indent="0">
              <a:buNone/>
            </a:pPr>
            <a:endParaRPr lang="en-US" sz="2800" b="1" dirty="0"/>
          </a:p>
          <a:p>
            <a:pPr marL="457200" indent="-457200">
              <a:buFont typeface="Wingdings" panose="05000000000000000000" pitchFamily="2" charset="2"/>
              <a:buChar char="Ø"/>
            </a:pPr>
            <a:r>
              <a:rPr lang="en-US" sz="2800" b="1" dirty="0"/>
              <a:t>PERFORMS ALL HR FUNCTIONS FOR AN ORGANIZATION</a:t>
            </a:r>
          </a:p>
          <a:p>
            <a:pPr marL="457200" indent="-457200">
              <a:buFont typeface="Wingdings" panose="05000000000000000000" pitchFamily="2" charset="2"/>
              <a:buChar char="Ø"/>
            </a:pPr>
            <a:r>
              <a:rPr lang="en-US" sz="2800" b="1" dirty="0"/>
              <a:t>RESPONSIBLE FOR DAY-TO-DAY MANAGEMENT OF HR OPERATIONS</a:t>
            </a:r>
          </a:p>
          <a:p>
            <a:pPr marL="457200" indent="-457200">
              <a:buFont typeface="Wingdings" panose="05000000000000000000" pitchFamily="2" charset="2"/>
              <a:buChar char="Ø"/>
            </a:pPr>
            <a:r>
              <a:rPr lang="en-US" sz="2800" b="1" dirty="0"/>
              <a:t>OFTEN THE FIRST POINT CONTACT FOR EMPLOYEES FOR HR ISSUES</a:t>
            </a:r>
          </a:p>
          <a:p>
            <a:pPr marL="457200" indent="-457200">
              <a:buFont typeface="Wingdings" panose="05000000000000000000" pitchFamily="2" charset="2"/>
              <a:buChar char="Ø"/>
            </a:pPr>
            <a:r>
              <a:rPr lang="en-US" sz="2800" b="1" dirty="0"/>
              <a:t>HAVE EXPERTISE IN SPECIALTY AREAS; ASSISTS SPECIALISTS WITH THEIR WORK</a:t>
            </a:r>
          </a:p>
          <a:p>
            <a:pPr marL="0" indent="0">
              <a:buNone/>
            </a:pPr>
            <a:endParaRPr lang="en-US" sz="2800" b="1" dirty="0"/>
          </a:p>
          <a:p>
            <a:pPr marL="0" indent="0">
              <a:buNone/>
            </a:pPr>
            <a:endParaRPr lang="en-US" sz="2800" b="1" dirty="0"/>
          </a:p>
          <a:p>
            <a:pPr marL="0" indent="0">
              <a:buNone/>
            </a:pPr>
            <a:endParaRPr lang="en-US" sz="2800" dirty="0"/>
          </a:p>
        </p:txBody>
      </p:sp>
      <p:sp>
        <p:nvSpPr>
          <p:cNvPr id="2" name="Slide Number Placeholder 1">
            <a:extLst>
              <a:ext uri="{FF2B5EF4-FFF2-40B4-BE49-F238E27FC236}">
                <a16:creationId xmlns:a16="http://schemas.microsoft.com/office/drawing/2014/main" id="{7197E951-0307-4AC6-AEEA-61F2FD4D8F7F}"/>
              </a:ext>
            </a:extLst>
          </p:cNvPr>
          <p:cNvSpPr>
            <a:spLocks noGrp="1"/>
          </p:cNvSpPr>
          <p:nvPr>
            <p:ph type="sldNum" sz="quarter" idx="12"/>
          </p:nvPr>
        </p:nvSpPr>
        <p:spPr>
          <a:xfrm>
            <a:off x="13792200" y="7932420"/>
            <a:ext cx="746760" cy="297179"/>
          </a:xfrm>
        </p:spPr>
        <p:txBody>
          <a:bodyPr wrap="square" anchor="t">
            <a:normAutofit/>
          </a:bodyPr>
          <a:lstStyle/>
          <a:p>
            <a:pPr>
              <a:spcAft>
                <a:spcPts val="600"/>
              </a:spcAft>
              <a:defRPr/>
            </a:pPr>
            <a:fld id="{0D82165E-A276-4D8B-B313-63EA707E5138}" type="slidenum">
              <a:rPr lang="en-US" smtClean="0"/>
              <a:pPr>
                <a:spcAft>
                  <a:spcPts val="600"/>
                </a:spcAft>
                <a:defRPr/>
              </a:pPr>
              <a:t>11</a:t>
            </a:fld>
            <a:endParaRPr lang="en-US" dirty="0"/>
          </a:p>
        </p:txBody>
      </p:sp>
    </p:spTree>
    <p:extLst>
      <p:ext uri="{BB962C8B-B14F-4D97-AF65-F5344CB8AC3E}">
        <p14:creationId xmlns:p14="http://schemas.microsoft.com/office/powerpoint/2010/main" val="4159811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1055BC-6860-4B07-BF20-261A65A94114}"/>
              </a:ext>
            </a:extLst>
          </p:cNvPr>
          <p:cNvSpPr>
            <a:spLocks noGrp="1"/>
          </p:cNvSpPr>
          <p:nvPr>
            <p:ph type="sldNum" sz="quarter" idx="13"/>
          </p:nvPr>
        </p:nvSpPr>
        <p:spPr/>
        <p:txBody>
          <a:bodyPr/>
          <a:lstStyle/>
          <a:p>
            <a:pPr>
              <a:defRPr/>
            </a:pPr>
            <a:fld id="{0D82165E-A276-4D8B-B313-63EA707E5138}" type="slidenum">
              <a:rPr lang="en-US" smtClean="0"/>
              <a:pPr>
                <a:defRPr/>
              </a:pPr>
              <a:t>12</a:t>
            </a:fld>
            <a:endParaRPr lang="en-US" dirty="0"/>
          </a:p>
        </p:txBody>
      </p:sp>
      <p:sp>
        <p:nvSpPr>
          <p:cNvPr id="3" name="Title 2">
            <a:extLst>
              <a:ext uri="{FF2B5EF4-FFF2-40B4-BE49-F238E27FC236}">
                <a16:creationId xmlns:a16="http://schemas.microsoft.com/office/drawing/2014/main" id="{F7383E4A-741E-4FFC-885A-F451844436B9}"/>
              </a:ext>
            </a:extLst>
          </p:cNvPr>
          <p:cNvSpPr>
            <a:spLocks noGrp="1"/>
          </p:cNvSpPr>
          <p:nvPr>
            <p:ph type="title"/>
          </p:nvPr>
        </p:nvSpPr>
        <p:spPr/>
        <p:txBody>
          <a:bodyPr>
            <a:normAutofit/>
          </a:bodyPr>
          <a:lstStyle/>
          <a:p>
            <a:r>
              <a:rPr lang="en-US" b="1" dirty="0"/>
              <a:t>RESPONSIBILITIES OF GENERALISTS</a:t>
            </a:r>
          </a:p>
        </p:txBody>
      </p:sp>
      <p:sp>
        <p:nvSpPr>
          <p:cNvPr id="4" name="Content Placeholder 3">
            <a:extLst>
              <a:ext uri="{FF2B5EF4-FFF2-40B4-BE49-F238E27FC236}">
                <a16:creationId xmlns:a16="http://schemas.microsoft.com/office/drawing/2014/main" id="{685C0308-C79A-4D6E-BBA1-532F8354A5DB}"/>
              </a:ext>
            </a:extLst>
          </p:cNvPr>
          <p:cNvSpPr>
            <a:spLocks noGrp="1"/>
          </p:cNvSpPr>
          <p:nvPr>
            <p:ph sz="quarter" idx="14"/>
          </p:nvPr>
        </p:nvSpPr>
        <p:spPr>
          <a:xfrm>
            <a:off x="1371600" y="2362200"/>
            <a:ext cx="11887200" cy="4953000"/>
          </a:xfrm>
        </p:spPr>
        <p:txBody>
          <a:bodyPr/>
          <a:lstStyle/>
          <a:p>
            <a:pPr>
              <a:lnSpc>
                <a:spcPct val="100000"/>
              </a:lnSpc>
            </a:pPr>
            <a:r>
              <a:rPr lang="en-US" sz="2000" b="1" dirty="0"/>
              <a:t>Recruiting and Selection Logistics</a:t>
            </a:r>
          </a:p>
          <a:p>
            <a:pPr>
              <a:lnSpc>
                <a:spcPct val="100000"/>
              </a:lnSpc>
            </a:pPr>
            <a:r>
              <a:rPr lang="en-US" sz="2000" b="1" dirty="0"/>
              <a:t>Organizational and Space Planning</a:t>
            </a:r>
          </a:p>
          <a:p>
            <a:pPr>
              <a:lnSpc>
                <a:spcPct val="100000"/>
              </a:lnSpc>
            </a:pPr>
            <a:r>
              <a:rPr lang="en-US" sz="2000" b="1" dirty="0"/>
              <a:t>Performance Appraisals Logistics</a:t>
            </a:r>
          </a:p>
          <a:p>
            <a:pPr>
              <a:lnSpc>
                <a:spcPct val="100000"/>
              </a:lnSpc>
            </a:pPr>
            <a:r>
              <a:rPr lang="en-US" sz="2000" b="1" dirty="0"/>
              <a:t>Federal and State Compliance</a:t>
            </a:r>
          </a:p>
          <a:p>
            <a:pPr>
              <a:lnSpc>
                <a:spcPct val="100000"/>
              </a:lnSpc>
            </a:pPr>
            <a:r>
              <a:rPr lang="en-US" sz="1800" b="1" dirty="0"/>
              <a:t>New Employee Onboarding Logistics </a:t>
            </a:r>
          </a:p>
          <a:p>
            <a:pPr>
              <a:lnSpc>
                <a:spcPct val="100000"/>
              </a:lnSpc>
            </a:pPr>
            <a:r>
              <a:rPr lang="en-US" sz="1800" b="1" dirty="0"/>
              <a:t>Review of and Updating Employee Handbook</a:t>
            </a:r>
          </a:p>
          <a:p>
            <a:pPr>
              <a:lnSpc>
                <a:spcPct val="100000"/>
              </a:lnSpc>
            </a:pPr>
            <a:r>
              <a:rPr lang="en-US" sz="1800" b="1" dirty="0"/>
              <a:t>Communications with Employees</a:t>
            </a:r>
          </a:p>
          <a:p>
            <a:pPr>
              <a:lnSpc>
                <a:spcPct val="100000"/>
              </a:lnSpc>
            </a:pPr>
            <a:r>
              <a:rPr lang="en-US" sz="1800" b="1" dirty="0"/>
              <a:t>Employee Relations</a:t>
            </a:r>
          </a:p>
          <a:p>
            <a:pPr>
              <a:lnSpc>
                <a:spcPct val="100000"/>
              </a:lnSpc>
            </a:pPr>
            <a:r>
              <a:rPr lang="en-US" sz="1800" b="1" dirty="0"/>
              <a:t>HR Analytics</a:t>
            </a:r>
          </a:p>
          <a:p>
            <a:pPr>
              <a:lnSpc>
                <a:spcPct val="100000"/>
              </a:lnSpc>
            </a:pPr>
            <a:r>
              <a:rPr lang="en-US" sz="1800" b="1" dirty="0"/>
              <a:t>Refer Disputes and Violations to HR Director of VP; Usually Not Responsible for Resolving Complaints Alone</a:t>
            </a:r>
          </a:p>
          <a:p>
            <a:pPr>
              <a:lnSpc>
                <a:spcPct val="100000"/>
              </a:lnSpc>
            </a:pPr>
            <a:r>
              <a:rPr lang="en-US" sz="1800" b="1" dirty="0"/>
              <a:t>Secures and Aligns Employees to Help the Organization Achieve its Strategic Objectives </a:t>
            </a:r>
            <a:endParaRPr lang="en-US" sz="1800" dirty="0"/>
          </a:p>
          <a:p>
            <a:pPr marL="0" indent="0">
              <a:buNone/>
            </a:pPr>
            <a:endParaRPr lang="en-US" dirty="0"/>
          </a:p>
        </p:txBody>
      </p:sp>
      <p:pic>
        <p:nvPicPr>
          <p:cNvPr id="5" name="Picture 4" descr="A close up of a piece of paper&#10;&#10;Description generated with high confidence">
            <a:extLst>
              <a:ext uri="{FF2B5EF4-FFF2-40B4-BE49-F238E27FC236}">
                <a16:creationId xmlns:a16="http://schemas.microsoft.com/office/drawing/2014/main" id="{EF7E8485-C2FC-46F0-9056-C114F625A5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0" y="3337560"/>
            <a:ext cx="2330582" cy="1554480"/>
          </a:xfrm>
          <a:prstGeom prst="rect">
            <a:avLst/>
          </a:prstGeom>
        </p:spPr>
      </p:pic>
    </p:spTree>
    <p:extLst>
      <p:ext uri="{BB962C8B-B14F-4D97-AF65-F5344CB8AC3E}">
        <p14:creationId xmlns:p14="http://schemas.microsoft.com/office/powerpoint/2010/main" val="233819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6EBD74-B756-4B2A-BCB6-A5949D5541A2}"/>
              </a:ext>
            </a:extLst>
          </p:cNvPr>
          <p:cNvSpPr>
            <a:spLocks noGrp="1"/>
          </p:cNvSpPr>
          <p:nvPr>
            <p:ph type="sldNum" sz="quarter" idx="13"/>
          </p:nvPr>
        </p:nvSpPr>
        <p:spPr/>
        <p:txBody>
          <a:bodyPr/>
          <a:lstStyle/>
          <a:p>
            <a:pPr>
              <a:defRPr/>
            </a:pPr>
            <a:fld id="{0D82165E-A276-4D8B-B313-63EA707E5138}" type="slidenum">
              <a:rPr lang="en-US" smtClean="0"/>
              <a:pPr>
                <a:defRPr/>
              </a:pPr>
              <a:t>13</a:t>
            </a:fld>
            <a:endParaRPr lang="en-US" dirty="0"/>
          </a:p>
        </p:txBody>
      </p:sp>
      <p:sp>
        <p:nvSpPr>
          <p:cNvPr id="3" name="Title 2">
            <a:extLst>
              <a:ext uri="{FF2B5EF4-FFF2-40B4-BE49-F238E27FC236}">
                <a16:creationId xmlns:a16="http://schemas.microsoft.com/office/drawing/2014/main" id="{567ABFB7-DA3A-4CE0-9E7C-599FA76B19E0}"/>
              </a:ext>
            </a:extLst>
          </p:cNvPr>
          <p:cNvSpPr>
            <a:spLocks noGrp="1"/>
          </p:cNvSpPr>
          <p:nvPr>
            <p:ph type="title"/>
          </p:nvPr>
        </p:nvSpPr>
        <p:spPr/>
        <p:txBody>
          <a:bodyPr>
            <a:normAutofit fontScale="90000"/>
          </a:bodyPr>
          <a:lstStyle/>
          <a:p>
            <a:r>
              <a:rPr lang="en-US" b="1" dirty="0"/>
              <a:t>A DAY IN THE LIFE OF AN HR GENERALIST</a:t>
            </a:r>
          </a:p>
        </p:txBody>
      </p:sp>
      <p:sp>
        <p:nvSpPr>
          <p:cNvPr id="4" name="Content Placeholder 3">
            <a:extLst>
              <a:ext uri="{FF2B5EF4-FFF2-40B4-BE49-F238E27FC236}">
                <a16:creationId xmlns:a16="http://schemas.microsoft.com/office/drawing/2014/main" id="{F0E101DB-A9B5-4794-923A-CD0A75F2671D}"/>
              </a:ext>
            </a:extLst>
          </p:cNvPr>
          <p:cNvSpPr>
            <a:spLocks noGrp="1"/>
          </p:cNvSpPr>
          <p:nvPr>
            <p:ph sz="quarter" idx="14"/>
          </p:nvPr>
        </p:nvSpPr>
        <p:spPr>
          <a:xfrm>
            <a:off x="1371600" y="1905000"/>
            <a:ext cx="11887200" cy="5562600"/>
          </a:xfrm>
        </p:spPr>
        <p:txBody>
          <a:bodyPr/>
          <a:lstStyle/>
          <a:p>
            <a:pPr marL="0" indent="0">
              <a:lnSpc>
                <a:spcPct val="100000"/>
              </a:lnSpc>
              <a:buNone/>
            </a:pPr>
            <a:r>
              <a:rPr lang="en-US" sz="1800" i="1" dirty="0"/>
              <a:t>Typical Day for HR Generalist*</a:t>
            </a:r>
          </a:p>
          <a:p>
            <a:pPr marL="0" indent="0">
              <a:lnSpc>
                <a:spcPct val="100000"/>
              </a:lnSpc>
              <a:spcBef>
                <a:spcPts val="0"/>
              </a:spcBef>
              <a:buNone/>
            </a:pPr>
            <a:endParaRPr lang="en-US" sz="2000" b="1" dirty="0"/>
          </a:p>
          <a:p>
            <a:pPr marL="0" indent="0">
              <a:lnSpc>
                <a:spcPct val="100000"/>
              </a:lnSpc>
              <a:spcBef>
                <a:spcPts val="0"/>
              </a:spcBef>
              <a:buNone/>
            </a:pPr>
            <a:endParaRPr lang="en-US" sz="2000" b="1" dirty="0"/>
          </a:p>
          <a:p>
            <a:pPr marL="0" indent="0">
              <a:lnSpc>
                <a:spcPct val="100000"/>
              </a:lnSpc>
              <a:spcBef>
                <a:spcPts val="0"/>
              </a:spcBef>
              <a:buNone/>
            </a:pPr>
            <a:r>
              <a:rPr lang="en-US" sz="2000" b="1" dirty="0"/>
              <a:t>7:30      Meet senior leader to review short-term business goals</a:t>
            </a:r>
            <a:br>
              <a:rPr lang="en-US" sz="2000" b="1" dirty="0"/>
            </a:br>
            <a:r>
              <a:rPr lang="en-US" sz="2000" b="1" dirty="0"/>
              <a:t>8:00      Discuss employee termination issue with attorney </a:t>
            </a:r>
            <a:br>
              <a:rPr lang="en-US" sz="2000" b="1" dirty="0"/>
            </a:br>
            <a:r>
              <a:rPr lang="en-US" sz="2000" b="1" dirty="0"/>
              <a:t>9:00      Review staffing activity with marketing department</a:t>
            </a:r>
            <a:br>
              <a:rPr lang="en-US" sz="2000" b="1" dirty="0"/>
            </a:br>
            <a:r>
              <a:rPr lang="en-US" sz="2000" b="1" dirty="0"/>
              <a:t>10:00    Draft communication materials for structure changes</a:t>
            </a:r>
            <a:br>
              <a:rPr lang="en-US" sz="2000" b="1" dirty="0"/>
            </a:br>
            <a:r>
              <a:rPr lang="en-US" sz="2000" b="1" dirty="0"/>
              <a:t>11:00    Review proposed promotion with compensation</a:t>
            </a:r>
            <a:br>
              <a:rPr lang="en-US" sz="2000" b="1" dirty="0"/>
            </a:br>
            <a:r>
              <a:rPr lang="en-US" sz="2000" b="1" dirty="0"/>
              <a:t>12:00    Conduct lunch interview with job candidate</a:t>
            </a:r>
            <a:br>
              <a:rPr lang="en-US" sz="2000" b="1" dirty="0"/>
            </a:br>
            <a:r>
              <a:rPr lang="en-US" sz="2000" b="1" dirty="0"/>
              <a:t>1:00      Attend HR meeting with other generalists</a:t>
            </a:r>
            <a:br>
              <a:rPr lang="en-US" sz="2000" b="1" dirty="0"/>
            </a:br>
            <a:r>
              <a:rPr lang="en-US" sz="2000" b="1" dirty="0"/>
              <a:t>2:00      Attend HRIS meeting to review employee self-service features</a:t>
            </a:r>
            <a:br>
              <a:rPr lang="en-US" sz="2000" b="1" dirty="0"/>
            </a:br>
            <a:r>
              <a:rPr lang="en-US" sz="2000" b="1" dirty="0"/>
              <a:t>3:00      Collect information to support arbitration hearings</a:t>
            </a:r>
            <a:br>
              <a:rPr lang="en-US" sz="2000" b="1" dirty="0"/>
            </a:br>
            <a:r>
              <a:rPr lang="en-US" sz="2000" b="1" dirty="0"/>
              <a:t>4:00      Present changes in benefits package to logistics department</a:t>
            </a:r>
            <a:br>
              <a:rPr lang="en-US" sz="2000" b="1" dirty="0"/>
            </a:br>
            <a:r>
              <a:rPr lang="en-US" sz="2000" b="1" dirty="0"/>
              <a:t>5:00      Facilitate a consensus meeting regarding a job candidate</a:t>
            </a:r>
          </a:p>
          <a:p>
            <a:pPr marL="0" indent="0">
              <a:buNone/>
            </a:pPr>
            <a:r>
              <a:rPr lang="en-US" sz="2000" dirty="0"/>
              <a:t>*http://www.siop.org/tip/April10/04martin.aspx</a:t>
            </a:r>
          </a:p>
          <a:p>
            <a:pPr marL="0" indent="0">
              <a:buNone/>
            </a:pPr>
            <a:endParaRPr lang="en-US" dirty="0"/>
          </a:p>
        </p:txBody>
      </p:sp>
    </p:spTree>
    <p:extLst>
      <p:ext uri="{BB962C8B-B14F-4D97-AF65-F5344CB8AC3E}">
        <p14:creationId xmlns:p14="http://schemas.microsoft.com/office/powerpoint/2010/main" val="1107574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82745D-AB0E-4027-8D6A-79725AB6990A}"/>
              </a:ext>
            </a:extLst>
          </p:cNvPr>
          <p:cNvSpPr>
            <a:spLocks noGrp="1"/>
          </p:cNvSpPr>
          <p:nvPr>
            <p:ph type="sldNum" sz="quarter" idx="13"/>
          </p:nvPr>
        </p:nvSpPr>
        <p:spPr/>
        <p:txBody>
          <a:bodyPr/>
          <a:lstStyle/>
          <a:p>
            <a:pPr>
              <a:defRPr/>
            </a:pPr>
            <a:fld id="{0D82165E-A276-4D8B-B313-63EA707E5138}" type="slidenum">
              <a:rPr lang="en-US" smtClean="0"/>
              <a:pPr>
                <a:defRPr/>
              </a:pPr>
              <a:t>14</a:t>
            </a:fld>
            <a:endParaRPr lang="en-US" dirty="0"/>
          </a:p>
        </p:txBody>
      </p:sp>
      <p:sp>
        <p:nvSpPr>
          <p:cNvPr id="3" name="Title 2">
            <a:extLst>
              <a:ext uri="{FF2B5EF4-FFF2-40B4-BE49-F238E27FC236}">
                <a16:creationId xmlns:a16="http://schemas.microsoft.com/office/drawing/2014/main" id="{19D35544-F89C-4093-91D1-02F808D033E1}"/>
              </a:ext>
            </a:extLst>
          </p:cNvPr>
          <p:cNvSpPr>
            <a:spLocks noGrp="1"/>
          </p:cNvSpPr>
          <p:nvPr>
            <p:ph type="title"/>
          </p:nvPr>
        </p:nvSpPr>
        <p:spPr/>
        <p:txBody>
          <a:bodyPr/>
          <a:lstStyle/>
          <a:p>
            <a:r>
              <a:rPr lang="en-US" b="1" dirty="0"/>
              <a:t>RECOMMENDED EXPERTISE</a:t>
            </a:r>
          </a:p>
        </p:txBody>
      </p:sp>
      <p:sp>
        <p:nvSpPr>
          <p:cNvPr id="4" name="Content Placeholder 3">
            <a:extLst>
              <a:ext uri="{FF2B5EF4-FFF2-40B4-BE49-F238E27FC236}">
                <a16:creationId xmlns:a16="http://schemas.microsoft.com/office/drawing/2014/main" id="{D4BBD9EE-CA45-4390-9303-78E836617CEF}"/>
              </a:ext>
            </a:extLst>
          </p:cNvPr>
          <p:cNvSpPr>
            <a:spLocks noGrp="1"/>
          </p:cNvSpPr>
          <p:nvPr>
            <p:ph sz="quarter" idx="14"/>
          </p:nvPr>
        </p:nvSpPr>
        <p:spPr>
          <a:xfrm>
            <a:off x="1371600" y="2514600"/>
            <a:ext cx="12115800" cy="5417820"/>
          </a:xfrm>
        </p:spPr>
        <p:txBody>
          <a:bodyPr/>
          <a:lstStyle/>
          <a:p>
            <a:pPr>
              <a:lnSpc>
                <a:spcPct val="100000"/>
              </a:lnSpc>
            </a:pPr>
            <a:r>
              <a:rPr lang="en-US" sz="2400" b="1" dirty="0"/>
              <a:t>BA/BS IN Human Resources Management or related discipline OR Certificate in HR</a:t>
            </a:r>
          </a:p>
          <a:p>
            <a:pPr>
              <a:lnSpc>
                <a:spcPct val="100000"/>
              </a:lnSpc>
            </a:pPr>
            <a:r>
              <a:rPr lang="en-US" sz="2400" b="1" dirty="0"/>
              <a:t>Expertise in HR policies and procedures </a:t>
            </a:r>
          </a:p>
          <a:p>
            <a:pPr>
              <a:lnSpc>
                <a:spcPct val="100000"/>
              </a:lnSpc>
            </a:pPr>
            <a:r>
              <a:rPr lang="en-US" sz="2400" b="1" dirty="0"/>
              <a:t>Strong knowledge of recruitment and selection</a:t>
            </a:r>
          </a:p>
          <a:p>
            <a:pPr>
              <a:lnSpc>
                <a:spcPct val="100000"/>
              </a:lnSpc>
            </a:pPr>
            <a:r>
              <a:rPr lang="en-US" sz="2400" b="1" dirty="0"/>
              <a:t>Understanding of HR best practices and current legislation</a:t>
            </a:r>
          </a:p>
          <a:p>
            <a:pPr>
              <a:lnSpc>
                <a:spcPct val="100000"/>
              </a:lnSpc>
            </a:pPr>
            <a:r>
              <a:rPr lang="en-US" sz="2400" b="1" dirty="0"/>
              <a:t>Critical thinking and problem-solving skills </a:t>
            </a:r>
          </a:p>
          <a:p>
            <a:pPr>
              <a:lnSpc>
                <a:spcPct val="100000"/>
              </a:lnSpc>
            </a:pPr>
            <a:r>
              <a:rPr lang="en-US" sz="2400" b="1" dirty="0"/>
              <a:t>High level of professionalism and discretion </a:t>
            </a:r>
          </a:p>
          <a:p>
            <a:pPr>
              <a:lnSpc>
                <a:spcPct val="100000"/>
              </a:lnSpc>
            </a:pPr>
            <a:r>
              <a:rPr lang="en-US" sz="2400" b="1" dirty="0"/>
              <a:t>Familiarity with HRIS</a:t>
            </a:r>
          </a:p>
          <a:p>
            <a:pPr>
              <a:lnSpc>
                <a:spcPct val="100000"/>
              </a:lnSpc>
            </a:pPr>
            <a:r>
              <a:rPr lang="en-US" sz="2400" b="1" dirty="0"/>
              <a:t>Strong written and oral communication skills</a:t>
            </a:r>
            <a:endParaRPr lang="en-US" sz="2000" b="1" dirty="0"/>
          </a:p>
          <a:p>
            <a:pPr>
              <a:lnSpc>
                <a:spcPct val="100000"/>
              </a:lnSpc>
            </a:pPr>
            <a:r>
              <a:rPr lang="en-US" sz="2400" b="1" dirty="0"/>
              <a:t>Professional Certification is often advised.</a:t>
            </a:r>
          </a:p>
          <a:p>
            <a:pPr marL="0" indent="0">
              <a:buNone/>
            </a:pPr>
            <a:endParaRPr lang="en-US" dirty="0"/>
          </a:p>
        </p:txBody>
      </p:sp>
    </p:spTree>
    <p:extLst>
      <p:ext uri="{BB962C8B-B14F-4D97-AF65-F5344CB8AC3E}">
        <p14:creationId xmlns:p14="http://schemas.microsoft.com/office/powerpoint/2010/main" val="3613903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C2FAF8-C491-4280-830E-2D94199D0D52}"/>
              </a:ext>
            </a:extLst>
          </p:cNvPr>
          <p:cNvSpPr>
            <a:spLocks noGrp="1"/>
          </p:cNvSpPr>
          <p:nvPr>
            <p:ph type="title"/>
          </p:nvPr>
        </p:nvSpPr>
        <p:spPr>
          <a:xfrm>
            <a:off x="1066800" y="1371600"/>
            <a:ext cx="5334000" cy="5334000"/>
          </a:xfrm>
        </p:spPr>
        <p:txBody>
          <a:bodyPr wrap="square" anchor="ctr">
            <a:normAutofit/>
          </a:bodyPr>
          <a:lstStyle/>
          <a:p>
            <a:r>
              <a:rPr lang="en-US" b="1" dirty="0"/>
              <a:t>JOB OUTLOOK PER BUREAU OF LABOR STATISTICS</a:t>
            </a:r>
          </a:p>
        </p:txBody>
      </p:sp>
      <p:sp>
        <p:nvSpPr>
          <p:cNvPr id="4" name="Content Placeholder 3">
            <a:extLst>
              <a:ext uri="{FF2B5EF4-FFF2-40B4-BE49-F238E27FC236}">
                <a16:creationId xmlns:a16="http://schemas.microsoft.com/office/drawing/2014/main" id="{2A50AFA4-5608-4408-8383-C77D7AA9BF73}"/>
              </a:ext>
            </a:extLst>
          </p:cNvPr>
          <p:cNvSpPr>
            <a:spLocks noGrp="1"/>
          </p:cNvSpPr>
          <p:nvPr>
            <p:ph sz="half" idx="1"/>
          </p:nvPr>
        </p:nvSpPr>
        <p:spPr>
          <a:xfrm>
            <a:off x="6858000" y="1371601"/>
            <a:ext cx="6400800" cy="5334000"/>
          </a:xfrm>
        </p:spPr>
        <p:txBody>
          <a:bodyPr wrap="square" anchor="ctr">
            <a:normAutofit/>
          </a:bodyPr>
          <a:lstStyle/>
          <a:p>
            <a:pPr marL="0" indent="0">
              <a:buNone/>
            </a:pPr>
            <a:endParaRPr lang="en-US" b="1" dirty="0"/>
          </a:p>
          <a:p>
            <a:pPr marL="0" indent="0">
              <a:buNone/>
            </a:pPr>
            <a:endParaRPr lang="en-US" b="1" dirty="0"/>
          </a:p>
          <a:p>
            <a:pPr marL="0" indent="0">
              <a:buNone/>
            </a:pPr>
            <a:r>
              <a:rPr lang="en-US" sz="3200" b="1" dirty="0"/>
              <a:t>Employment of human resources managers is projected to grow 9 percent from 2016 to 2026.</a:t>
            </a:r>
          </a:p>
          <a:p>
            <a:pPr marL="0" indent="0">
              <a:buNone/>
            </a:pPr>
            <a:endParaRPr lang="en-US" dirty="0"/>
          </a:p>
        </p:txBody>
      </p:sp>
      <p:sp>
        <p:nvSpPr>
          <p:cNvPr id="2" name="Slide Number Placeholder 1">
            <a:extLst>
              <a:ext uri="{FF2B5EF4-FFF2-40B4-BE49-F238E27FC236}">
                <a16:creationId xmlns:a16="http://schemas.microsoft.com/office/drawing/2014/main" id="{CED7EFC8-751A-4AC4-9CA4-C9E5C7261886}"/>
              </a:ext>
            </a:extLst>
          </p:cNvPr>
          <p:cNvSpPr>
            <a:spLocks noGrp="1"/>
          </p:cNvSpPr>
          <p:nvPr>
            <p:ph type="sldNum" sz="quarter" idx="12"/>
          </p:nvPr>
        </p:nvSpPr>
        <p:spPr>
          <a:xfrm>
            <a:off x="13792200" y="7932420"/>
            <a:ext cx="746760" cy="297179"/>
          </a:xfrm>
        </p:spPr>
        <p:txBody>
          <a:bodyPr wrap="square" anchor="t">
            <a:normAutofit/>
          </a:bodyPr>
          <a:lstStyle/>
          <a:p>
            <a:pPr>
              <a:spcAft>
                <a:spcPts val="600"/>
              </a:spcAft>
              <a:defRPr/>
            </a:pPr>
            <a:fld id="{0D82165E-A276-4D8B-B313-63EA707E5138}" type="slidenum">
              <a:rPr lang="en-US" smtClean="0"/>
              <a:pPr>
                <a:spcAft>
                  <a:spcPts val="600"/>
                </a:spcAft>
                <a:defRPr/>
              </a:pPr>
              <a:t>15</a:t>
            </a:fld>
            <a:endParaRPr lang="en-US" dirty="0"/>
          </a:p>
        </p:txBody>
      </p:sp>
    </p:spTree>
    <p:extLst>
      <p:ext uri="{BB962C8B-B14F-4D97-AF65-F5344CB8AC3E}">
        <p14:creationId xmlns:p14="http://schemas.microsoft.com/office/powerpoint/2010/main" val="390778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21C72B-BE2B-48A1-B3F2-403604BAE656}"/>
              </a:ext>
            </a:extLst>
          </p:cNvPr>
          <p:cNvSpPr>
            <a:spLocks noGrp="1"/>
          </p:cNvSpPr>
          <p:nvPr>
            <p:ph type="sldNum" sz="quarter" idx="13"/>
          </p:nvPr>
        </p:nvSpPr>
        <p:spPr/>
        <p:txBody>
          <a:bodyPr/>
          <a:lstStyle/>
          <a:p>
            <a:pPr>
              <a:defRPr/>
            </a:pPr>
            <a:fld id="{0D82165E-A276-4D8B-B313-63EA707E5138}" type="slidenum">
              <a:rPr lang="en-US" smtClean="0"/>
              <a:pPr>
                <a:defRPr/>
              </a:pPr>
              <a:t>16</a:t>
            </a:fld>
            <a:endParaRPr lang="en-US" dirty="0"/>
          </a:p>
        </p:txBody>
      </p:sp>
      <p:sp>
        <p:nvSpPr>
          <p:cNvPr id="3" name="Title 2">
            <a:extLst>
              <a:ext uri="{FF2B5EF4-FFF2-40B4-BE49-F238E27FC236}">
                <a16:creationId xmlns:a16="http://schemas.microsoft.com/office/drawing/2014/main" id="{1599CD3A-ADD6-415E-B6B1-8E77C8F59465}"/>
              </a:ext>
            </a:extLst>
          </p:cNvPr>
          <p:cNvSpPr>
            <a:spLocks noGrp="1"/>
          </p:cNvSpPr>
          <p:nvPr>
            <p:ph type="title"/>
          </p:nvPr>
        </p:nvSpPr>
        <p:spPr/>
        <p:txBody>
          <a:bodyPr>
            <a:normAutofit fontScale="90000"/>
          </a:bodyPr>
          <a:lstStyle/>
          <a:p>
            <a:r>
              <a:rPr lang="en-US" b="1" dirty="0"/>
              <a:t>EXAMPLE:  HR SPECIALIST IN TRAINING</a:t>
            </a:r>
          </a:p>
        </p:txBody>
      </p:sp>
      <p:sp>
        <p:nvSpPr>
          <p:cNvPr id="4" name="Content Placeholder 3">
            <a:extLst>
              <a:ext uri="{FF2B5EF4-FFF2-40B4-BE49-F238E27FC236}">
                <a16:creationId xmlns:a16="http://schemas.microsoft.com/office/drawing/2014/main" id="{D7E5408B-DF8C-4932-BF74-AE631A933021}"/>
              </a:ext>
            </a:extLst>
          </p:cNvPr>
          <p:cNvSpPr>
            <a:spLocks noGrp="1"/>
          </p:cNvSpPr>
          <p:nvPr>
            <p:ph sz="quarter" idx="14"/>
          </p:nvPr>
        </p:nvSpPr>
        <p:spPr>
          <a:xfrm>
            <a:off x="1371600" y="2362200"/>
            <a:ext cx="12954000" cy="5486400"/>
          </a:xfrm>
        </p:spPr>
        <p:txBody>
          <a:bodyPr/>
          <a:lstStyle/>
          <a:p>
            <a:pPr>
              <a:lnSpc>
                <a:spcPct val="100000"/>
              </a:lnSpc>
            </a:pPr>
            <a:r>
              <a:rPr lang="en-US" sz="2400" b="1" dirty="0"/>
              <a:t>Conduct needs assessment for training issues: anonymous survey; focus group</a:t>
            </a:r>
          </a:p>
          <a:p>
            <a:pPr>
              <a:lnSpc>
                <a:spcPct val="100000"/>
              </a:lnSpc>
            </a:pPr>
            <a:r>
              <a:rPr lang="en-US" sz="2400" b="1" dirty="0"/>
              <a:t>Identify appropriate training andragogy, e.g., cases, videos with discussions, web-based</a:t>
            </a:r>
          </a:p>
          <a:p>
            <a:pPr>
              <a:lnSpc>
                <a:spcPct val="100000"/>
              </a:lnSpc>
            </a:pPr>
            <a:r>
              <a:rPr lang="en-US" sz="2400" b="1" dirty="0"/>
              <a:t>Develop, organize, facilitate and evaluate training programs</a:t>
            </a:r>
          </a:p>
          <a:p>
            <a:pPr>
              <a:lnSpc>
                <a:spcPct val="100000"/>
              </a:lnSpc>
            </a:pPr>
            <a:r>
              <a:rPr lang="en-US" sz="2400" b="1" dirty="0"/>
              <a:t>Assist employees in improving existing skills</a:t>
            </a:r>
          </a:p>
          <a:p>
            <a:pPr>
              <a:lnSpc>
                <a:spcPct val="100000"/>
              </a:lnSpc>
            </a:pPr>
            <a:r>
              <a:rPr lang="en-US" sz="2400" b="1" dirty="0"/>
              <a:t>Develop and facilitate onboarding training </a:t>
            </a:r>
          </a:p>
          <a:p>
            <a:pPr>
              <a:lnSpc>
                <a:spcPct val="100000"/>
              </a:lnSpc>
            </a:pPr>
            <a:r>
              <a:rPr lang="en-US" sz="2400" b="1" dirty="0"/>
              <a:t>Evaluate training effectiveness:  administer organizational culture climate survey</a:t>
            </a:r>
          </a:p>
          <a:p>
            <a:pPr>
              <a:lnSpc>
                <a:spcPct val="100000"/>
              </a:lnSpc>
            </a:pPr>
            <a:r>
              <a:rPr lang="en-US" sz="2400" b="1" dirty="0"/>
              <a:t>Modify training programs</a:t>
            </a:r>
          </a:p>
          <a:p>
            <a:pPr>
              <a:lnSpc>
                <a:spcPct val="100000"/>
              </a:lnSpc>
            </a:pPr>
            <a:r>
              <a:rPr lang="en-US" sz="2400" b="1" dirty="0"/>
              <a:t>Develop and facilitate interactive, multimedia presentations</a:t>
            </a:r>
          </a:p>
          <a:p>
            <a:pPr>
              <a:lnSpc>
                <a:spcPct val="100000"/>
              </a:lnSpc>
            </a:pPr>
            <a:r>
              <a:rPr lang="en-US" sz="2400" b="1" dirty="0"/>
              <a:t>Modify training content and andragogy annually</a:t>
            </a:r>
          </a:p>
          <a:p>
            <a:pPr>
              <a:lnSpc>
                <a:spcPct val="100000"/>
              </a:lnSpc>
            </a:pPr>
            <a:r>
              <a:rPr lang="en-US" sz="2400" b="1" dirty="0"/>
              <a:t>Continue to be updated on federal and state law, research on training</a:t>
            </a:r>
            <a:endParaRPr lang="en-US" sz="2400" dirty="0"/>
          </a:p>
        </p:txBody>
      </p:sp>
    </p:spTree>
    <p:extLst>
      <p:ext uri="{BB962C8B-B14F-4D97-AF65-F5344CB8AC3E}">
        <p14:creationId xmlns:p14="http://schemas.microsoft.com/office/powerpoint/2010/main" val="1633868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13E56D-C258-4C40-A9CD-BB38F9762ABC}"/>
              </a:ext>
            </a:extLst>
          </p:cNvPr>
          <p:cNvSpPr>
            <a:spLocks noGrp="1"/>
          </p:cNvSpPr>
          <p:nvPr>
            <p:ph type="title"/>
          </p:nvPr>
        </p:nvSpPr>
        <p:spPr>
          <a:xfrm>
            <a:off x="1066800" y="1371600"/>
            <a:ext cx="5334000" cy="5334000"/>
          </a:xfrm>
        </p:spPr>
        <p:txBody>
          <a:bodyPr wrap="square" anchor="ctr">
            <a:normAutofit/>
          </a:bodyPr>
          <a:lstStyle/>
          <a:p>
            <a:r>
              <a:rPr lang="en-US" b="1" dirty="0"/>
              <a:t>EMPLOYMENT OF SPECIALISTS</a:t>
            </a:r>
          </a:p>
        </p:txBody>
      </p:sp>
      <p:sp>
        <p:nvSpPr>
          <p:cNvPr id="4" name="Content Placeholder 3">
            <a:extLst>
              <a:ext uri="{FF2B5EF4-FFF2-40B4-BE49-F238E27FC236}">
                <a16:creationId xmlns:a16="http://schemas.microsoft.com/office/drawing/2014/main" id="{FF293789-CF2E-47B9-96CB-E36DBD3688CD}"/>
              </a:ext>
            </a:extLst>
          </p:cNvPr>
          <p:cNvSpPr>
            <a:spLocks noGrp="1"/>
          </p:cNvSpPr>
          <p:nvPr>
            <p:ph sz="half" idx="1"/>
          </p:nvPr>
        </p:nvSpPr>
        <p:spPr>
          <a:xfrm>
            <a:off x="6858000" y="1600201"/>
            <a:ext cx="6400800" cy="5105400"/>
          </a:xfrm>
        </p:spPr>
        <p:txBody>
          <a:bodyPr wrap="square" anchor="ctr">
            <a:normAutofit fontScale="92500"/>
          </a:bodyPr>
          <a:lstStyle/>
          <a:p>
            <a:pPr marL="457200" indent="-457200">
              <a:buFont typeface="Wingdings" panose="05000000000000000000" pitchFamily="2" charset="2"/>
              <a:buChar char="Ø"/>
            </a:pPr>
            <a:endParaRPr lang="en-US" b="1" dirty="0"/>
          </a:p>
          <a:p>
            <a:pPr marL="457200" indent="-457200">
              <a:buFont typeface="Wingdings" panose="05000000000000000000" pitchFamily="2" charset="2"/>
              <a:buChar char="Ø"/>
            </a:pPr>
            <a:endParaRPr lang="en-US" b="1" dirty="0"/>
          </a:p>
          <a:p>
            <a:pPr marL="457200" indent="-457200">
              <a:buFont typeface="Wingdings" panose="05000000000000000000" pitchFamily="2" charset="2"/>
              <a:buChar char="Ø"/>
            </a:pPr>
            <a:r>
              <a:rPr lang="en-US" b="1" dirty="0"/>
              <a:t>Employment of HR specialists is projected to grow 7% from 2016 to 2026</a:t>
            </a:r>
          </a:p>
          <a:p>
            <a:pPr marL="457200" indent="-457200">
              <a:buFont typeface="Wingdings" panose="05000000000000000000" pitchFamily="2" charset="2"/>
              <a:buChar char="Ø"/>
            </a:pPr>
            <a:endParaRPr lang="en-US" b="1" dirty="0"/>
          </a:p>
          <a:p>
            <a:pPr marL="457200" indent="-457200">
              <a:buFont typeface="Wingdings" panose="05000000000000000000" pitchFamily="2" charset="2"/>
              <a:buChar char="Ø"/>
            </a:pPr>
            <a:r>
              <a:rPr lang="en-US" b="1" dirty="0"/>
              <a:t>*HR specialists will be hired to deal with complex employment laws and healthcare coverage options</a:t>
            </a:r>
            <a:endParaRPr lang="en-US" dirty="0"/>
          </a:p>
          <a:p>
            <a:pPr marL="0" indent="0">
              <a:buNone/>
            </a:pPr>
            <a:endParaRPr lang="en-US" dirty="0"/>
          </a:p>
        </p:txBody>
      </p:sp>
      <p:sp>
        <p:nvSpPr>
          <p:cNvPr id="2" name="Slide Number Placeholder 1">
            <a:extLst>
              <a:ext uri="{FF2B5EF4-FFF2-40B4-BE49-F238E27FC236}">
                <a16:creationId xmlns:a16="http://schemas.microsoft.com/office/drawing/2014/main" id="{F2BE01E3-66B9-4A73-82C7-934C913F5C77}"/>
              </a:ext>
            </a:extLst>
          </p:cNvPr>
          <p:cNvSpPr>
            <a:spLocks noGrp="1"/>
          </p:cNvSpPr>
          <p:nvPr>
            <p:ph type="sldNum" sz="quarter" idx="12"/>
          </p:nvPr>
        </p:nvSpPr>
        <p:spPr>
          <a:xfrm>
            <a:off x="13792200" y="7932420"/>
            <a:ext cx="746760" cy="297179"/>
          </a:xfrm>
        </p:spPr>
        <p:txBody>
          <a:bodyPr wrap="square" anchor="t">
            <a:normAutofit/>
          </a:bodyPr>
          <a:lstStyle/>
          <a:p>
            <a:pPr>
              <a:spcAft>
                <a:spcPts val="600"/>
              </a:spcAft>
              <a:defRPr/>
            </a:pPr>
            <a:fld id="{0D82165E-A276-4D8B-B313-63EA707E5138}" type="slidenum">
              <a:rPr lang="en-US" smtClean="0"/>
              <a:pPr>
                <a:spcAft>
                  <a:spcPts val="600"/>
                </a:spcAft>
                <a:defRPr/>
              </a:pPr>
              <a:t>17</a:t>
            </a:fld>
            <a:endParaRPr lang="en-US" dirty="0"/>
          </a:p>
        </p:txBody>
      </p:sp>
    </p:spTree>
    <p:extLst>
      <p:ext uri="{BB962C8B-B14F-4D97-AF65-F5344CB8AC3E}">
        <p14:creationId xmlns:p14="http://schemas.microsoft.com/office/powerpoint/2010/main" val="13842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CEB18A-B867-4958-92B2-F4AD60EF1607}"/>
              </a:ext>
            </a:extLst>
          </p:cNvPr>
          <p:cNvSpPr>
            <a:spLocks noGrp="1"/>
          </p:cNvSpPr>
          <p:nvPr>
            <p:ph type="title"/>
          </p:nvPr>
        </p:nvSpPr>
        <p:spPr>
          <a:xfrm>
            <a:off x="1066800" y="1371600"/>
            <a:ext cx="5334000" cy="5334000"/>
          </a:xfrm>
        </p:spPr>
        <p:txBody>
          <a:bodyPr wrap="square" anchor="ctr">
            <a:normAutofit/>
          </a:bodyPr>
          <a:lstStyle/>
          <a:p>
            <a:r>
              <a:rPr lang="en-US" sz="4600" b="1" dirty="0"/>
              <a:t>EXPERTISE RECOMMENDED</a:t>
            </a:r>
          </a:p>
        </p:txBody>
      </p:sp>
      <p:sp>
        <p:nvSpPr>
          <p:cNvPr id="4" name="Content Placeholder 3">
            <a:extLst>
              <a:ext uri="{FF2B5EF4-FFF2-40B4-BE49-F238E27FC236}">
                <a16:creationId xmlns:a16="http://schemas.microsoft.com/office/drawing/2014/main" id="{F87A05AE-613E-498E-9F1C-7B2996C40386}"/>
              </a:ext>
            </a:extLst>
          </p:cNvPr>
          <p:cNvSpPr>
            <a:spLocks noGrp="1"/>
          </p:cNvSpPr>
          <p:nvPr>
            <p:ph sz="half" idx="1"/>
          </p:nvPr>
        </p:nvSpPr>
        <p:spPr>
          <a:xfrm>
            <a:off x="6858000" y="838200"/>
            <a:ext cx="7239000" cy="6400800"/>
          </a:xfrm>
        </p:spPr>
        <p:txBody>
          <a:bodyPr wrap="square" anchor="ctr">
            <a:noAutofit/>
          </a:bodyPr>
          <a:lstStyle/>
          <a:p>
            <a:pPr marL="0" indent="0">
              <a:lnSpc>
                <a:spcPct val="100000"/>
              </a:lnSpc>
              <a:buNone/>
            </a:pPr>
            <a:r>
              <a:rPr lang="en-US" sz="2400" b="1" dirty="0"/>
              <a:t>▪ BA/BS degree in HR or a related field </a:t>
            </a:r>
          </a:p>
          <a:p>
            <a:pPr marL="0" indent="0">
              <a:lnSpc>
                <a:spcPct val="100000"/>
              </a:lnSpc>
              <a:buNone/>
            </a:pPr>
            <a:r>
              <a:rPr lang="en-US" sz="2400" b="1" dirty="0"/>
              <a:t>▪ Master’s degree in HR or an MBA with an HR concentration</a:t>
            </a:r>
          </a:p>
          <a:p>
            <a:pPr marL="0" indent="0">
              <a:lnSpc>
                <a:spcPct val="100000"/>
              </a:lnSpc>
              <a:buNone/>
            </a:pPr>
            <a:r>
              <a:rPr lang="en-US" sz="2400" b="1" dirty="0"/>
              <a:t>▪Expertise in HR policies and procedures </a:t>
            </a:r>
          </a:p>
          <a:p>
            <a:pPr marL="0" indent="0">
              <a:lnSpc>
                <a:spcPct val="100000"/>
              </a:lnSpc>
              <a:buNone/>
            </a:pPr>
            <a:r>
              <a:rPr lang="en-US" sz="2400" b="1" dirty="0"/>
              <a:t>▪Strong knowledge of specialty area, e.g., training, recruiting</a:t>
            </a:r>
          </a:p>
          <a:p>
            <a:pPr marL="0" indent="0">
              <a:lnSpc>
                <a:spcPct val="100000"/>
              </a:lnSpc>
              <a:buNone/>
            </a:pPr>
            <a:r>
              <a:rPr lang="en-US" sz="2400" b="1" dirty="0"/>
              <a:t>▪Understanding of HR best practices and current legislation</a:t>
            </a:r>
          </a:p>
          <a:p>
            <a:pPr marL="0" indent="0">
              <a:lnSpc>
                <a:spcPct val="100000"/>
              </a:lnSpc>
              <a:buNone/>
            </a:pPr>
            <a:r>
              <a:rPr lang="en-US" sz="2400" b="1" dirty="0"/>
              <a:t>▪Critical thinking and problem-solving skills</a:t>
            </a:r>
          </a:p>
          <a:p>
            <a:pPr marL="0" indent="0">
              <a:lnSpc>
                <a:spcPct val="100000"/>
              </a:lnSpc>
              <a:buNone/>
            </a:pPr>
            <a:r>
              <a:rPr lang="en-US" sz="2400" b="1" dirty="0"/>
              <a:t>▪High level of professionalism and discretion </a:t>
            </a:r>
          </a:p>
          <a:p>
            <a:pPr marL="0" indent="0">
              <a:lnSpc>
                <a:spcPct val="100000"/>
              </a:lnSpc>
              <a:buNone/>
            </a:pPr>
            <a:r>
              <a:rPr lang="en-US" sz="2400" b="1" dirty="0"/>
              <a:t>▪Familiarity with HRIS</a:t>
            </a:r>
          </a:p>
          <a:p>
            <a:pPr marL="0" indent="0">
              <a:lnSpc>
                <a:spcPct val="100000"/>
              </a:lnSpc>
              <a:buNone/>
            </a:pPr>
            <a:r>
              <a:rPr lang="en-US" sz="2400" b="1" dirty="0"/>
              <a:t>▪Strong written and oral communication skills</a:t>
            </a:r>
            <a:endParaRPr lang="en-US" sz="2400" dirty="0"/>
          </a:p>
        </p:txBody>
      </p:sp>
      <p:sp>
        <p:nvSpPr>
          <p:cNvPr id="2" name="Slide Number Placeholder 1">
            <a:extLst>
              <a:ext uri="{FF2B5EF4-FFF2-40B4-BE49-F238E27FC236}">
                <a16:creationId xmlns:a16="http://schemas.microsoft.com/office/drawing/2014/main" id="{36CEF440-CA15-4012-B669-414BCE4BF58F}"/>
              </a:ext>
            </a:extLst>
          </p:cNvPr>
          <p:cNvSpPr>
            <a:spLocks noGrp="1"/>
          </p:cNvSpPr>
          <p:nvPr>
            <p:ph type="sldNum" sz="quarter" idx="12"/>
          </p:nvPr>
        </p:nvSpPr>
        <p:spPr>
          <a:xfrm>
            <a:off x="13792200" y="7932420"/>
            <a:ext cx="746760" cy="297179"/>
          </a:xfrm>
        </p:spPr>
        <p:txBody>
          <a:bodyPr wrap="square" anchor="t">
            <a:normAutofit/>
          </a:bodyPr>
          <a:lstStyle/>
          <a:p>
            <a:pPr>
              <a:spcAft>
                <a:spcPts val="600"/>
              </a:spcAft>
              <a:defRPr/>
            </a:pPr>
            <a:fld id="{0D82165E-A276-4D8B-B313-63EA707E5138}" type="slidenum">
              <a:rPr lang="en-US" smtClean="0"/>
              <a:pPr>
                <a:spcAft>
                  <a:spcPts val="600"/>
                </a:spcAft>
                <a:defRPr/>
              </a:pPr>
              <a:t>18</a:t>
            </a:fld>
            <a:endParaRPr lang="en-US" dirty="0"/>
          </a:p>
        </p:txBody>
      </p:sp>
    </p:spTree>
    <p:extLst>
      <p:ext uri="{BB962C8B-B14F-4D97-AF65-F5344CB8AC3E}">
        <p14:creationId xmlns:p14="http://schemas.microsoft.com/office/powerpoint/2010/main" val="3824570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A1ED2C-804F-4EB4-959A-758043545118}"/>
              </a:ext>
            </a:extLst>
          </p:cNvPr>
          <p:cNvSpPr>
            <a:spLocks noGrp="1"/>
          </p:cNvSpPr>
          <p:nvPr>
            <p:ph type="title"/>
          </p:nvPr>
        </p:nvSpPr>
        <p:spPr>
          <a:xfrm>
            <a:off x="1066800" y="1371600"/>
            <a:ext cx="5334000" cy="5334000"/>
          </a:xfrm>
        </p:spPr>
        <p:txBody>
          <a:bodyPr wrap="square" anchor="ctr">
            <a:normAutofit/>
          </a:bodyPr>
          <a:lstStyle/>
          <a:p>
            <a:r>
              <a:rPr lang="en-US" b="1" dirty="0"/>
              <a:t>SPECIALISTS</a:t>
            </a:r>
          </a:p>
        </p:txBody>
      </p:sp>
      <p:sp>
        <p:nvSpPr>
          <p:cNvPr id="4" name="Content Placeholder 3">
            <a:extLst>
              <a:ext uri="{FF2B5EF4-FFF2-40B4-BE49-F238E27FC236}">
                <a16:creationId xmlns:a16="http://schemas.microsoft.com/office/drawing/2014/main" id="{CC8F6564-91D8-4DD5-B74B-29EE6C572538}"/>
              </a:ext>
            </a:extLst>
          </p:cNvPr>
          <p:cNvSpPr>
            <a:spLocks noGrp="1"/>
          </p:cNvSpPr>
          <p:nvPr>
            <p:ph sz="half" idx="1"/>
          </p:nvPr>
        </p:nvSpPr>
        <p:spPr>
          <a:xfrm>
            <a:off x="6858000" y="1371601"/>
            <a:ext cx="6400800" cy="5334000"/>
          </a:xfrm>
        </p:spPr>
        <p:txBody>
          <a:bodyPr wrap="square" anchor="ctr">
            <a:normAutofit/>
          </a:bodyPr>
          <a:lstStyle/>
          <a:p>
            <a:pPr marL="0" indent="0">
              <a:buNone/>
            </a:pPr>
            <a:r>
              <a:rPr lang="en-US" b="1" dirty="0"/>
              <a:t>MOST COMMON SPECIALITES ARE:</a:t>
            </a:r>
          </a:p>
          <a:p>
            <a:pPr marL="0" indent="0">
              <a:buNone/>
            </a:pPr>
            <a:endParaRPr lang="en-US" b="1" dirty="0"/>
          </a:p>
          <a:p>
            <a:pPr marL="457200" indent="-457200">
              <a:buFont typeface="Wingdings" panose="05000000000000000000" pitchFamily="2" charset="2"/>
              <a:buChar char="Ø"/>
            </a:pPr>
            <a:r>
              <a:rPr lang="en-US" b="1" dirty="0"/>
              <a:t>	RECRUITMENT &amp;      	SELECTION</a:t>
            </a:r>
          </a:p>
          <a:p>
            <a:pPr marL="457200" indent="-457200">
              <a:buFont typeface="Wingdings" panose="05000000000000000000" pitchFamily="2" charset="2"/>
              <a:buChar char="Ø"/>
            </a:pPr>
            <a:r>
              <a:rPr lang="en-US" b="1" dirty="0"/>
              <a:t>	BENEFITS ADMINISTRATION</a:t>
            </a:r>
          </a:p>
          <a:p>
            <a:pPr marL="457200" indent="-457200">
              <a:buFont typeface="Wingdings" panose="05000000000000000000" pitchFamily="2" charset="2"/>
              <a:buChar char="Ø"/>
            </a:pPr>
            <a:r>
              <a:rPr lang="en-US" b="1" dirty="0"/>
              <a:t>	COMPENSATION</a:t>
            </a:r>
          </a:p>
          <a:p>
            <a:pPr marL="457200" indent="-457200">
              <a:buFont typeface="Wingdings" panose="05000000000000000000" pitchFamily="2" charset="2"/>
              <a:buChar char="Ø"/>
            </a:pPr>
            <a:r>
              <a:rPr lang="en-US" b="1" dirty="0"/>
              <a:t>	TRAINING</a:t>
            </a:r>
          </a:p>
          <a:p>
            <a:pPr marL="0" indent="0">
              <a:buNone/>
            </a:pPr>
            <a:endParaRPr lang="en-US" dirty="0"/>
          </a:p>
        </p:txBody>
      </p:sp>
      <p:sp>
        <p:nvSpPr>
          <p:cNvPr id="2" name="Slide Number Placeholder 1">
            <a:extLst>
              <a:ext uri="{FF2B5EF4-FFF2-40B4-BE49-F238E27FC236}">
                <a16:creationId xmlns:a16="http://schemas.microsoft.com/office/drawing/2014/main" id="{C37201B4-DA58-4A97-AA4E-A9C04D174260}"/>
              </a:ext>
            </a:extLst>
          </p:cNvPr>
          <p:cNvSpPr>
            <a:spLocks noGrp="1"/>
          </p:cNvSpPr>
          <p:nvPr>
            <p:ph type="sldNum" sz="quarter" idx="12"/>
          </p:nvPr>
        </p:nvSpPr>
        <p:spPr>
          <a:xfrm>
            <a:off x="13792200" y="7932420"/>
            <a:ext cx="746760" cy="297179"/>
          </a:xfrm>
        </p:spPr>
        <p:txBody>
          <a:bodyPr wrap="square" anchor="t">
            <a:normAutofit/>
          </a:bodyPr>
          <a:lstStyle/>
          <a:p>
            <a:pPr>
              <a:spcAft>
                <a:spcPts val="600"/>
              </a:spcAft>
              <a:defRPr/>
            </a:pPr>
            <a:fld id="{0D82165E-A276-4D8B-B313-63EA707E5138}" type="slidenum">
              <a:rPr lang="en-US" smtClean="0"/>
              <a:pPr>
                <a:spcAft>
                  <a:spcPts val="600"/>
                </a:spcAft>
                <a:defRPr/>
              </a:pPr>
              <a:t>19</a:t>
            </a:fld>
            <a:endParaRPr lang="en-US" dirty="0"/>
          </a:p>
        </p:txBody>
      </p:sp>
    </p:spTree>
    <p:extLst>
      <p:ext uri="{BB962C8B-B14F-4D97-AF65-F5344CB8AC3E}">
        <p14:creationId xmlns:p14="http://schemas.microsoft.com/office/powerpoint/2010/main" val="3046686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FC3D98-13B9-4A1B-82A2-CCA326BF7482}"/>
              </a:ext>
            </a:extLst>
          </p:cNvPr>
          <p:cNvSpPr>
            <a:spLocks noGrp="1"/>
          </p:cNvSpPr>
          <p:nvPr>
            <p:ph type="sldNum" sz="quarter" idx="13"/>
          </p:nvPr>
        </p:nvSpPr>
        <p:spPr/>
        <p:txBody>
          <a:bodyPr/>
          <a:lstStyle/>
          <a:p>
            <a:pPr>
              <a:defRPr/>
            </a:pPr>
            <a:fld id="{0D82165E-A276-4D8B-B313-63EA707E5138}" type="slidenum">
              <a:rPr lang="en-US" smtClean="0"/>
              <a:pPr>
                <a:defRPr/>
              </a:pPr>
              <a:t>2</a:t>
            </a:fld>
            <a:endParaRPr lang="en-US" dirty="0"/>
          </a:p>
        </p:txBody>
      </p:sp>
      <p:sp>
        <p:nvSpPr>
          <p:cNvPr id="3" name="Content Placeholder 2">
            <a:extLst>
              <a:ext uri="{FF2B5EF4-FFF2-40B4-BE49-F238E27FC236}">
                <a16:creationId xmlns:a16="http://schemas.microsoft.com/office/drawing/2014/main" id="{594B608B-39E1-4CB3-8D2B-9F76024E719A}"/>
              </a:ext>
            </a:extLst>
          </p:cNvPr>
          <p:cNvSpPr>
            <a:spLocks noGrp="1"/>
          </p:cNvSpPr>
          <p:nvPr>
            <p:ph sz="quarter" idx="14"/>
          </p:nvPr>
        </p:nvSpPr>
        <p:spPr/>
        <p:txBody>
          <a:bodyPr/>
          <a:lstStyle/>
          <a:p>
            <a:pPr algn="l"/>
            <a:r>
              <a:rPr lang="en-US" sz="2800" b="1" dirty="0">
                <a:latin typeface="Roboto"/>
              </a:rPr>
              <a:t>This webinar is designed for informational purposes only and does not constitute legal advice.  Any action or inaction by the viewer based on the information provided is done without guarantee of its accuracy or suitability for a particular purpose.</a:t>
            </a:r>
          </a:p>
          <a:p>
            <a:endParaRPr lang="en-US" dirty="0"/>
          </a:p>
        </p:txBody>
      </p:sp>
      <p:sp>
        <p:nvSpPr>
          <p:cNvPr id="4" name="Title 3">
            <a:extLst>
              <a:ext uri="{FF2B5EF4-FFF2-40B4-BE49-F238E27FC236}">
                <a16:creationId xmlns:a16="http://schemas.microsoft.com/office/drawing/2014/main" id="{B2D915FB-A54D-483F-ABB3-08FD6C06CDBB}"/>
              </a:ext>
            </a:extLst>
          </p:cNvPr>
          <p:cNvSpPr>
            <a:spLocks noGrp="1"/>
          </p:cNvSpPr>
          <p:nvPr>
            <p:ph type="title"/>
          </p:nvPr>
        </p:nvSpPr>
        <p:spPr/>
        <p:txBody>
          <a:bodyPr>
            <a:normAutofit/>
          </a:bodyPr>
          <a:lstStyle/>
          <a:p>
            <a:r>
              <a:rPr lang="en-US" sz="3200" b="1" dirty="0">
                <a:latin typeface="Roboto Black"/>
              </a:rPr>
              <a:t>HR CAREERS</a:t>
            </a:r>
            <a:endParaRPr lang="en-US" sz="3200" dirty="0"/>
          </a:p>
        </p:txBody>
      </p:sp>
    </p:spTree>
    <p:extLst>
      <p:ext uri="{BB962C8B-B14F-4D97-AF65-F5344CB8AC3E}">
        <p14:creationId xmlns:p14="http://schemas.microsoft.com/office/powerpoint/2010/main" val="71024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44CC27-998C-4763-91E8-58B41BD3ABF6}"/>
              </a:ext>
            </a:extLst>
          </p:cNvPr>
          <p:cNvSpPr>
            <a:spLocks noGrp="1"/>
          </p:cNvSpPr>
          <p:nvPr>
            <p:ph type="sldNum" sz="quarter" idx="13"/>
          </p:nvPr>
        </p:nvSpPr>
        <p:spPr/>
        <p:txBody>
          <a:bodyPr/>
          <a:lstStyle/>
          <a:p>
            <a:pPr>
              <a:defRPr/>
            </a:pPr>
            <a:fld id="{0D82165E-A276-4D8B-B313-63EA707E5138}" type="slidenum">
              <a:rPr lang="en-US" smtClean="0"/>
              <a:pPr>
                <a:defRPr/>
              </a:pPr>
              <a:t>20</a:t>
            </a:fld>
            <a:endParaRPr lang="en-US" dirty="0"/>
          </a:p>
        </p:txBody>
      </p:sp>
      <p:sp>
        <p:nvSpPr>
          <p:cNvPr id="3" name="Title 2">
            <a:extLst>
              <a:ext uri="{FF2B5EF4-FFF2-40B4-BE49-F238E27FC236}">
                <a16:creationId xmlns:a16="http://schemas.microsoft.com/office/drawing/2014/main" id="{52DAAA87-C403-47DC-B402-65E7AF441F6F}"/>
              </a:ext>
            </a:extLst>
          </p:cNvPr>
          <p:cNvSpPr>
            <a:spLocks noGrp="1"/>
          </p:cNvSpPr>
          <p:nvPr>
            <p:ph type="title"/>
          </p:nvPr>
        </p:nvSpPr>
        <p:spPr/>
        <p:txBody>
          <a:bodyPr/>
          <a:lstStyle/>
          <a:p>
            <a:r>
              <a:rPr lang="en-US" b="1" dirty="0"/>
              <a:t>SCENARIO PLANNING</a:t>
            </a:r>
          </a:p>
        </p:txBody>
      </p:sp>
      <p:sp>
        <p:nvSpPr>
          <p:cNvPr id="4" name="Content Placeholder 3">
            <a:extLst>
              <a:ext uri="{FF2B5EF4-FFF2-40B4-BE49-F238E27FC236}">
                <a16:creationId xmlns:a16="http://schemas.microsoft.com/office/drawing/2014/main" id="{B4B8D79E-DF3E-4D1A-90F5-C1B2073EEF98}"/>
              </a:ext>
            </a:extLst>
          </p:cNvPr>
          <p:cNvSpPr>
            <a:spLocks noGrp="1"/>
          </p:cNvSpPr>
          <p:nvPr>
            <p:ph sz="quarter" idx="14"/>
          </p:nvPr>
        </p:nvSpPr>
        <p:spPr>
          <a:xfrm>
            <a:off x="1403684" y="2245895"/>
            <a:ext cx="11887200" cy="4953000"/>
          </a:xfrm>
        </p:spPr>
        <p:txBody>
          <a:bodyPr/>
          <a:lstStyle/>
          <a:p>
            <a:pPr>
              <a:lnSpc>
                <a:spcPct val="100000"/>
              </a:lnSpc>
            </a:pPr>
            <a:endParaRPr lang="en-US" sz="2000" b="1" dirty="0"/>
          </a:p>
          <a:p>
            <a:pPr>
              <a:lnSpc>
                <a:spcPct val="100000"/>
              </a:lnSpc>
            </a:pPr>
            <a:r>
              <a:rPr lang="en-US" sz="2000" b="1" dirty="0"/>
              <a:t>NOT ABOUT</a:t>
            </a:r>
            <a:r>
              <a:rPr lang="en-US" sz="2000" dirty="0"/>
              <a:t> </a:t>
            </a:r>
            <a:r>
              <a:rPr lang="en-US" sz="2000" b="1" dirty="0"/>
              <a:t>PREDICTING THE ABSOLUTE FUTURE!</a:t>
            </a:r>
          </a:p>
          <a:p>
            <a:pPr>
              <a:lnSpc>
                <a:spcPct val="100000"/>
              </a:lnSpc>
            </a:pPr>
            <a:r>
              <a:rPr lang="en-US" sz="2000" b="1" dirty="0"/>
              <a:t>GOAL IS TO ENABLE HIGHER QUALITY THINKING AMONG HR PROFESSIONALS BY SUPPORTING ONGOING MONITORING OF THE CHANGING DYNAMICS IN THE HR EXTERNAL ENVIRONMENT.</a:t>
            </a:r>
          </a:p>
          <a:p>
            <a:pPr>
              <a:lnSpc>
                <a:spcPct val="100000"/>
              </a:lnSpc>
            </a:pPr>
            <a:r>
              <a:rPr lang="en-US" sz="2000" b="1" dirty="0"/>
              <a:t>TRACKING CONTINUITIES AND DISCONTINUITIES SO LEADERES CAN IDENTIFY TRENDS AHEAD OF COMPETITORS</a:t>
            </a:r>
          </a:p>
          <a:p>
            <a:pPr>
              <a:lnSpc>
                <a:spcPct val="100000"/>
              </a:lnSpc>
            </a:pPr>
            <a:r>
              <a:rPr lang="en-US" sz="2000" b="1" dirty="0"/>
              <a:t>DEVELP CREDIBLE SCENARIOS</a:t>
            </a:r>
          </a:p>
          <a:p>
            <a:r>
              <a:rPr lang="en-US" sz="2000" b="1" dirty="0"/>
              <a:t>IDENTIFY SUCCESS FACTORS OR COMPETENCIES FOR YOUR</a:t>
            </a:r>
            <a:r>
              <a:rPr lang="en-US" sz="2000" dirty="0"/>
              <a:t> </a:t>
            </a:r>
            <a:r>
              <a:rPr lang="en-US" sz="2000" b="1" dirty="0"/>
              <a:t>COMPANY TO FLOURISH</a:t>
            </a:r>
          </a:p>
          <a:p>
            <a:r>
              <a:rPr lang="en-US" sz="2000" b="1" dirty="0"/>
              <a:t>HR AND ADMINISTRATORS MUST FOCUS RESOURCES ON DEVELOPING COMPETENCIES</a:t>
            </a:r>
          </a:p>
          <a:p>
            <a:pPr>
              <a:lnSpc>
                <a:spcPct val="100000"/>
              </a:lnSpc>
              <a:spcAft>
                <a:spcPts val="0"/>
              </a:spcAft>
            </a:pPr>
            <a:r>
              <a:rPr lang="en-US" sz="2000" b="1" dirty="0"/>
              <a:t>CREATIVITY NEEDED TO IMPLEMENT STRATEGIC WORKFORCE PLANNING WITH REDUCED RESOURCES AND PERSONNEL</a:t>
            </a:r>
          </a:p>
          <a:p>
            <a:pPr marL="0" indent="0">
              <a:buNone/>
            </a:pPr>
            <a:endParaRPr lang="en-US" dirty="0"/>
          </a:p>
        </p:txBody>
      </p:sp>
    </p:spTree>
    <p:extLst>
      <p:ext uri="{BB962C8B-B14F-4D97-AF65-F5344CB8AC3E}">
        <p14:creationId xmlns:p14="http://schemas.microsoft.com/office/powerpoint/2010/main" val="25381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253020-BD21-49DA-B869-967F8D44B2D1}"/>
              </a:ext>
            </a:extLst>
          </p:cNvPr>
          <p:cNvSpPr>
            <a:spLocks noGrp="1"/>
          </p:cNvSpPr>
          <p:nvPr>
            <p:ph type="sldNum" sz="quarter" idx="13"/>
          </p:nvPr>
        </p:nvSpPr>
        <p:spPr/>
        <p:txBody>
          <a:bodyPr/>
          <a:lstStyle/>
          <a:p>
            <a:pPr>
              <a:defRPr/>
            </a:pPr>
            <a:fld id="{0D82165E-A276-4D8B-B313-63EA707E5138}" type="slidenum">
              <a:rPr lang="en-US" smtClean="0"/>
              <a:pPr>
                <a:defRPr/>
              </a:pPr>
              <a:t>21</a:t>
            </a:fld>
            <a:endParaRPr lang="en-US" dirty="0"/>
          </a:p>
        </p:txBody>
      </p:sp>
      <p:sp>
        <p:nvSpPr>
          <p:cNvPr id="3" name="Title 2">
            <a:extLst>
              <a:ext uri="{FF2B5EF4-FFF2-40B4-BE49-F238E27FC236}">
                <a16:creationId xmlns:a16="http://schemas.microsoft.com/office/drawing/2014/main" id="{054D43C2-CDD1-4E03-BFB3-B4DD8B6F0C96}"/>
              </a:ext>
            </a:extLst>
          </p:cNvPr>
          <p:cNvSpPr>
            <a:spLocks noGrp="1"/>
          </p:cNvSpPr>
          <p:nvPr>
            <p:ph type="title"/>
          </p:nvPr>
        </p:nvSpPr>
        <p:spPr/>
        <p:txBody>
          <a:bodyPr>
            <a:normAutofit/>
          </a:bodyPr>
          <a:lstStyle/>
          <a:p>
            <a:r>
              <a:rPr lang="en-US" b="1" dirty="0"/>
              <a:t>GOALS OF SCENARIO PLANNING</a:t>
            </a:r>
            <a:br>
              <a:rPr lang="en-US" b="1" dirty="0"/>
            </a:br>
            <a:r>
              <a:rPr lang="en-US" sz="1800" b="1" dirty="0"/>
              <a:t>PER SHRM</a:t>
            </a:r>
            <a:endParaRPr lang="en-US" b="1" dirty="0"/>
          </a:p>
        </p:txBody>
      </p:sp>
      <p:sp>
        <p:nvSpPr>
          <p:cNvPr id="4" name="Content Placeholder 3">
            <a:extLst>
              <a:ext uri="{FF2B5EF4-FFF2-40B4-BE49-F238E27FC236}">
                <a16:creationId xmlns:a16="http://schemas.microsoft.com/office/drawing/2014/main" id="{E1D6FA35-E4D0-4F38-81F6-46AF4C5C0C32}"/>
              </a:ext>
            </a:extLst>
          </p:cNvPr>
          <p:cNvSpPr>
            <a:spLocks noGrp="1"/>
          </p:cNvSpPr>
          <p:nvPr>
            <p:ph sz="quarter" idx="14"/>
          </p:nvPr>
        </p:nvSpPr>
        <p:spPr>
          <a:xfrm>
            <a:off x="25400" y="1981200"/>
            <a:ext cx="11887200" cy="4953000"/>
          </a:xfrm>
        </p:spPr>
        <p:txBody>
          <a:bodyPr/>
          <a:lstStyle/>
          <a:p>
            <a:pPr>
              <a:lnSpc>
                <a:spcPct val="120000"/>
              </a:lnSpc>
            </a:pPr>
            <a:endParaRPr lang="en-US" sz="2400" b="1" u="sng" dirty="0"/>
          </a:p>
          <a:p>
            <a:pPr marL="914400" indent="0">
              <a:lnSpc>
                <a:spcPct val="120000"/>
              </a:lnSpc>
            </a:pPr>
            <a:r>
              <a:rPr lang="en-US" sz="2400" b="1" u="sng" dirty="0"/>
              <a:t>Anticipation </a:t>
            </a:r>
            <a:r>
              <a:rPr lang="en-US" sz="2400" dirty="0"/>
              <a:t>of key opportunities and threats </a:t>
            </a:r>
          </a:p>
          <a:p>
            <a:pPr marL="914400" indent="0">
              <a:lnSpc>
                <a:spcPct val="120000"/>
              </a:lnSpc>
            </a:pPr>
            <a:r>
              <a:rPr lang="en-US" sz="2400" b="1" u="sng" dirty="0"/>
              <a:t>Strategic alignment </a:t>
            </a:r>
            <a:r>
              <a:rPr lang="en-US" sz="2400" dirty="0"/>
              <a:t>with the business units involved in key HR decisions</a:t>
            </a:r>
          </a:p>
          <a:p>
            <a:pPr marL="914400" indent="0">
              <a:lnSpc>
                <a:spcPct val="120000"/>
              </a:lnSpc>
            </a:pPr>
            <a:r>
              <a:rPr lang="en-US" sz="2400" b="1" u="sng" dirty="0"/>
              <a:t>Strategic lens </a:t>
            </a:r>
            <a:r>
              <a:rPr lang="en-US" sz="2400" dirty="0"/>
              <a:t>for identifying innovative, winning strategies </a:t>
            </a:r>
          </a:p>
          <a:p>
            <a:pPr marL="1082675" indent="-168275">
              <a:lnSpc>
                <a:spcPct val="120000"/>
              </a:lnSpc>
            </a:pPr>
            <a:r>
              <a:rPr lang="en-US" sz="2400" b="1" u="sng" dirty="0"/>
              <a:t>Early warning capability </a:t>
            </a:r>
            <a:r>
              <a:rPr lang="en-US" sz="2400" dirty="0"/>
              <a:t>to sense and respond to important weak signals in the environment </a:t>
            </a:r>
          </a:p>
          <a:p>
            <a:pPr marL="914400" indent="0">
              <a:lnSpc>
                <a:spcPct val="120000"/>
              </a:lnSpc>
            </a:pPr>
            <a:r>
              <a:rPr lang="en-US" sz="2400" b="1" u="sng" dirty="0"/>
              <a:t>Improved strategic decision outcomes </a:t>
            </a:r>
            <a:r>
              <a:rPr lang="en-US" sz="2400" dirty="0"/>
              <a:t>with less overall risk.</a:t>
            </a:r>
          </a:p>
          <a:p>
            <a:pPr marL="0" indent="0">
              <a:buNone/>
            </a:pPr>
            <a:endParaRPr lang="en-US" dirty="0"/>
          </a:p>
        </p:txBody>
      </p:sp>
    </p:spTree>
    <p:extLst>
      <p:ext uri="{BB962C8B-B14F-4D97-AF65-F5344CB8AC3E}">
        <p14:creationId xmlns:p14="http://schemas.microsoft.com/office/powerpoint/2010/main" val="99128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7A37BB-7D88-4A3B-A473-BA1226E97EF6}"/>
              </a:ext>
            </a:extLst>
          </p:cNvPr>
          <p:cNvSpPr>
            <a:spLocks noGrp="1"/>
          </p:cNvSpPr>
          <p:nvPr>
            <p:ph type="title"/>
          </p:nvPr>
        </p:nvSpPr>
        <p:spPr>
          <a:xfrm>
            <a:off x="1066800" y="1371600"/>
            <a:ext cx="5334000" cy="5334000"/>
          </a:xfrm>
        </p:spPr>
        <p:txBody>
          <a:bodyPr wrap="square" anchor="ctr">
            <a:normAutofit/>
          </a:bodyPr>
          <a:lstStyle/>
          <a:p>
            <a:r>
              <a:rPr lang="en-US" b="1" dirty="0"/>
              <a:t>SAMPLE STRATEGIES FOR HR FUNCTIONS</a:t>
            </a:r>
          </a:p>
        </p:txBody>
      </p:sp>
      <p:sp>
        <p:nvSpPr>
          <p:cNvPr id="4" name="Content Placeholder 3">
            <a:extLst>
              <a:ext uri="{FF2B5EF4-FFF2-40B4-BE49-F238E27FC236}">
                <a16:creationId xmlns:a16="http://schemas.microsoft.com/office/drawing/2014/main" id="{329834CE-D4DB-4380-A350-62048448056B}"/>
              </a:ext>
            </a:extLst>
          </p:cNvPr>
          <p:cNvSpPr>
            <a:spLocks noGrp="1"/>
          </p:cNvSpPr>
          <p:nvPr>
            <p:ph sz="half" idx="1"/>
          </p:nvPr>
        </p:nvSpPr>
        <p:spPr>
          <a:xfrm>
            <a:off x="6858000" y="1371601"/>
            <a:ext cx="6400800" cy="5334000"/>
          </a:xfrm>
        </p:spPr>
        <p:txBody>
          <a:bodyPr wrap="square" anchor="ctr">
            <a:normAutofit fontScale="92500" lnSpcReduction="20000"/>
          </a:bodyPr>
          <a:lstStyle/>
          <a:p>
            <a:pPr marL="288925" indent="-168275">
              <a:lnSpc>
                <a:spcPct val="90000"/>
              </a:lnSpc>
            </a:pPr>
            <a:endParaRPr lang="en-US" sz="2800" b="1" dirty="0"/>
          </a:p>
          <a:p>
            <a:pPr marL="577850" indent="-457200">
              <a:lnSpc>
                <a:spcPct val="110000"/>
              </a:lnSpc>
              <a:buFont typeface="Wingdings" panose="05000000000000000000" pitchFamily="2" charset="2"/>
              <a:buChar char="Ø"/>
            </a:pPr>
            <a:r>
              <a:rPr lang="en-US" sz="2800" b="1" dirty="0"/>
              <a:t>RECRUITMENT AND SELECTION</a:t>
            </a:r>
          </a:p>
          <a:p>
            <a:pPr marL="577850" lvl="1" indent="-457200">
              <a:lnSpc>
                <a:spcPct val="110000"/>
              </a:lnSpc>
              <a:buFont typeface="Wingdings" panose="05000000000000000000" pitchFamily="2" charset="2"/>
              <a:buChar char="Ø"/>
            </a:pPr>
            <a:r>
              <a:rPr lang="en-US" b="1" dirty="0"/>
              <a:t>RECRUITING GRADUATES </a:t>
            </a:r>
          </a:p>
          <a:p>
            <a:pPr marL="577850" lvl="1" indent="-457200">
              <a:lnSpc>
                <a:spcPct val="110000"/>
              </a:lnSpc>
              <a:buFont typeface="Wingdings" panose="05000000000000000000" pitchFamily="2" charset="2"/>
              <a:buChar char="Ø"/>
            </a:pPr>
            <a:r>
              <a:rPr lang="en-US" b="1" dirty="0"/>
              <a:t>RETIREES</a:t>
            </a:r>
          </a:p>
          <a:p>
            <a:pPr marL="577850" lvl="1" indent="-457200">
              <a:lnSpc>
                <a:spcPct val="110000"/>
              </a:lnSpc>
              <a:buFont typeface="Wingdings" panose="05000000000000000000" pitchFamily="2" charset="2"/>
              <a:buChar char="Ø"/>
            </a:pPr>
            <a:r>
              <a:rPr lang="en-US" b="1" dirty="0"/>
              <a:t>CROSS FUNCTIONAL TRAINING OF EMPLOYEES</a:t>
            </a:r>
          </a:p>
          <a:p>
            <a:pPr marL="577850" indent="-457200">
              <a:lnSpc>
                <a:spcPct val="110000"/>
              </a:lnSpc>
              <a:buFont typeface="Wingdings" panose="05000000000000000000" pitchFamily="2" charset="2"/>
              <a:buChar char="Ø"/>
            </a:pPr>
            <a:r>
              <a:rPr lang="en-US" sz="2800" b="1" dirty="0"/>
              <a:t>TRAINING AND DEVELOPMENT</a:t>
            </a:r>
          </a:p>
          <a:p>
            <a:pPr marL="577850" lvl="1" indent="-457200">
              <a:lnSpc>
                <a:spcPct val="110000"/>
              </a:lnSpc>
              <a:buFont typeface="Wingdings" panose="05000000000000000000" pitchFamily="2" charset="2"/>
              <a:buChar char="Ø"/>
            </a:pPr>
            <a:r>
              <a:rPr lang="en-US" b="1" dirty="0"/>
              <a:t>CROSS FUNCTIONAL TRAINING</a:t>
            </a:r>
          </a:p>
          <a:p>
            <a:pPr marL="577850" lvl="1" indent="-457200">
              <a:lnSpc>
                <a:spcPct val="110000"/>
              </a:lnSpc>
              <a:buFont typeface="Wingdings" panose="05000000000000000000" pitchFamily="2" charset="2"/>
              <a:buChar char="Ø"/>
            </a:pPr>
            <a:r>
              <a:rPr lang="en-US" b="1" dirty="0"/>
              <a:t>RETHINK TRAINING PEDAGOGY (USE POST TRAINING EVALUATIONS FROM PREVIOUS YEAR)</a:t>
            </a:r>
          </a:p>
          <a:p>
            <a:pPr marL="0" indent="0">
              <a:lnSpc>
                <a:spcPct val="90000"/>
              </a:lnSpc>
              <a:buNone/>
            </a:pPr>
            <a:endParaRPr lang="en-US" sz="2800" dirty="0"/>
          </a:p>
        </p:txBody>
      </p:sp>
      <p:sp>
        <p:nvSpPr>
          <p:cNvPr id="2" name="Slide Number Placeholder 1">
            <a:extLst>
              <a:ext uri="{FF2B5EF4-FFF2-40B4-BE49-F238E27FC236}">
                <a16:creationId xmlns:a16="http://schemas.microsoft.com/office/drawing/2014/main" id="{5380EF19-8269-4916-8B4C-EBC6FF00B9FF}"/>
              </a:ext>
            </a:extLst>
          </p:cNvPr>
          <p:cNvSpPr>
            <a:spLocks noGrp="1"/>
          </p:cNvSpPr>
          <p:nvPr>
            <p:ph type="sldNum" sz="quarter" idx="12"/>
          </p:nvPr>
        </p:nvSpPr>
        <p:spPr>
          <a:xfrm>
            <a:off x="13792200" y="7932420"/>
            <a:ext cx="746760" cy="297179"/>
          </a:xfrm>
        </p:spPr>
        <p:txBody>
          <a:bodyPr wrap="square" anchor="t">
            <a:normAutofit/>
          </a:bodyPr>
          <a:lstStyle/>
          <a:p>
            <a:pPr>
              <a:spcAft>
                <a:spcPts val="600"/>
              </a:spcAft>
              <a:defRPr/>
            </a:pPr>
            <a:fld id="{0D82165E-A276-4D8B-B313-63EA707E5138}" type="slidenum">
              <a:rPr lang="en-US" smtClean="0"/>
              <a:pPr>
                <a:spcAft>
                  <a:spcPts val="600"/>
                </a:spcAft>
                <a:defRPr/>
              </a:pPr>
              <a:t>22</a:t>
            </a:fld>
            <a:endParaRPr lang="en-US" dirty="0"/>
          </a:p>
        </p:txBody>
      </p:sp>
    </p:spTree>
    <p:extLst>
      <p:ext uri="{BB962C8B-B14F-4D97-AF65-F5344CB8AC3E}">
        <p14:creationId xmlns:p14="http://schemas.microsoft.com/office/powerpoint/2010/main" val="1238280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DCE505-D8DB-4907-A49D-F4DE7B66DFBE}"/>
              </a:ext>
            </a:extLst>
          </p:cNvPr>
          <p:cNvSpPr>
            <a:spLocks noGrp="1"/>
          </p:cNvSpPr>
          <p:nvPr>
            <p:ph type="title"/>
          </p:nvPr>
        </p:nvSpPr>
        <p:spPr>
          <a:xfrm>
            <a:off x="1066800" y="1371600"/>
            <a:ext cx="5334000" cy="5334000"/>
          </a:xfrm>
        </p:spPr>
        <p:txBody>
          <a:bodyPr wrap="square" anchor="ctr">
            <a:normAutofit/>
          </a:bodyPr>
          <a:lstStyle/>
          <a:p>
            <a:r>
              <a:rPr lang="en-US" b="1" dirty="0"/>
              <a:t>SAMPLE STRATEGIES FOR HR FUNCTIONS</a:t>
            </a:r>
          </a:p>
        </p:txBody>
      </p:sp>
      <p:sp>
        <p:nvSpPr>
          <p:cNvPr id="4" name="Content Placeholder 3">
            <a:extLst>
              <a:ext uri="{FF2B5EF4-FFF2-40B4-BE49-F238E27FC236}">
                <a16:creationId xmlns:a16="http://schemas.microsoft.com/office/drawing/2014/main" id="{4292ABAC-CC3F-415D-AFC2-4A7B3D45D9D0}"/>
              </a:ext>
            </a:extLst>
          </p:cNvPr>
          <p:cNvSpPr>
            <a:spLocks noGrp="1"/>
          </p:cNvSpPr>
          <p:nvPr>
            <p:ph sz="half" idx="1"/>
          </p:nvPr>
        </p:nvSpPr>
        <p:spPr>
          <a:xfrm>
            <a:off x="6858000" y="1371601"/>
            <a:ext cx="6400800" cy="5333999"/>
          </a:xfrm>
        </p:spPr>
        <p:txBody>
          <a:bodyPr wrap="square" anchor="ctr">
            <a:normAutofit/>
          </a:bodyPr>
          <a:lstStyle/>
          <a:p>
            <a:pPr marL="457200" indent="-457200">
              <a:lnSpc>
                <a:spcPct val="100000"/>
              </a:lnSpc>
              <a:buFont typeface="Wingdings" panose="05000000000000000000" pitchFamily="2" charset="2"/>
              <a:buChar char="Ø"/>
            </a:pPr>
            <a:endParaRPr lang="en-US" sz="2800" b="1" dirty="0"/>
          </a:p>
          <a:p>
            <a:pPr marL="457200" indent="-457200">
              <a:lnSpc>
                <a:spcPct val="100000"/>
              </a:lnSpc>
              <a:buFont typeface="Wingdings" panose="05000000000000000000" pitchFamily="2" charset="2"/>
              <a:buChar char="Ø"/>
            </a:pPr>
            <a:r>
              <a:rPr lang="en-US" sz="2800" b="1" dirty="0"/>
              <a:t>MOTIVATION</a:t>
            </a:r>
          </a:p>
          <a:p>
            <a:pPr marL="457200" lvl="1" indent="-457200">
              <a:buFont typeface="Wingdings" panose="05000000000000000000" pitchFamily="2" charset="2"/>
              <a:buChar char="Ø"/>
            </a:pPr>
            <a:r>
              <a:rPr lang="en-US" b="1" dirty="0"/>
              <a:t>USE VALID, RELIABLE, BIAS FREE PERFORMANCE APPRAISALS</a:t>
            </a:r>
          </a:p>
          <a:p>
            <a:pPr marL="457200" indent="-457200">
              <a:lnSpc>
                <a:spcPct val="100000"/>
              </a:lnSpc>
              <a:buFont typeface="Wingdings" panose="05000000000000000000" pitchFamily="2" charset="2"/>
              <a:buChar char="Ø"/>
            </a:pPr>
            <a:r>
              <a:rPr lang="en-US" sz="2800" b="1" dirty="0"/>
              <a:t>MAINTENANCE</a:t>
            </a:r>
          </a:p>
          <a:p>
            <a:pPr marL="457200" lvl="1" indent="-457200">
              <a:buFont typeface="Wingdings" panose="05000000000000000000" pitchFamily="2" charset="2"/>
              <a:buChar char="Ø"/>
            </a:pPr>
            <a:r>
              <a:rPr lang="en-US" b="1" dirty="0"/>
              <a:t>MORE FREQUENT COMMUNICATIONS</a:t>
            </a:r>
          </a:p>
          <a:p>
            <a:pPr marL="457200" lvl="1" indent="-457200">
              <a:buFont typeface="Wingdings" panose="05000000000000000000" pitchFamily="2" charset="2"/>
              <a:buChar char="Ø"/>
            </a:pPr>
            <a:r>
              <a:rPr lang="en-US" b="1" dirty="0"/>
              <a:t>EAP AND WELLNESS CENTERS</a:t>
            </a:r>
          </a:p>
          <a:p>
            <a:pPr marL="457200" lvl="1" indent="-457200">
              <a:buFont typeface="Wingdings" panose="05000000000000000000" pitchFamily="2" charset="2"/>
              <a:buChar char="Ø"/>
            </a:pPr>
            <a:r>
              <a:rPr lang="en-US" b="1" dirty="0"/>
              <a:t>EFFECTIVE DISCIPLINE NOTICES</a:t>
            </a:r>
          </a:p>
          <a:p>
            <a:pPr marL="457200" indent="-457200">
              <a:buFont typeface="Wingdings" panose="05000000000000000000" pitchFamily="2" charset="2"/>
              <a:buChar char="Ø"/>
            </a:pPr>
            <a:endParaRPr lang="en-US" sz="2800" dirty="0"/>
          </a:p>
        </p:txBody>
      </p:sp>
      <p:sp>
        <p:nvSpPr>
          <p:cNvPr id="2" name="Slide Number Placeholder 1">
            <a:extLst>
              <a:ext uri="{FF2B5EF4-FFF2-40B4-BE49-F238E27FC236}">
                <a16:creationId xmlns:a16="http://schemas.microsoft.com/office/drawing/2014/main" id="{04F8B5A2-1711-4CA0-B9A1-35564137D849}"/>
              </a:ext>
            </a:extLst>
          </p:cNvPr>
          <p:cNvSpPr>
            <a:spLocks noGrp="1"/>
          </p:cNvSpPr>
          <p:nvPr>
            <p:ph type="sldNum" sz="quarter" idx="12"/>
          </p:nvPr>
        </p:nvSpPr>
        <p:spPr>
          <a:xfrm>
            <a:off x="13792200" y="7932420"/>
            <a:ext cx="746760" cy="297179"/>
          </a:xfrm>
        </p:spPr>
        <p:txBody>
          <a:bodyPr wrap="square" anchor="t">
            <a:normAutofit/>
          </a:bodyPr>
          <a:lstStyle/>
          <a:p>
            <a:pPr>
              <a:spcAft>
                <a:spcPts val="600"/>
              </a:spcAft>
              <a:defRPr/>
            </a:pPr>
            <a:fld id="{0D82165E-A276-4D8B-B313-63EA707E5138}" type="slidenum">
              <a:rPr lang="en-US" smtClean="0"/>
              <a:pPr>
                <a:spcAft>
                  <a:spcPts val="600"/>
                </a:spcAft>
                <a:defRPr/>
              </a:pPr>
              <a:t>23</a:t>
            </a:fld>
            <a:endParaRPr lang="en-US" dirty="0"/>
          </a:p>
        </p:txBody>
      </p:sp>
    </p:spTree>
    <p:extLst>
      <p:ext uri="{BB962C8B-B14F-4D97-AF65-F5344CB8AC3E}">
        <p14:creationId xmlns:p14="http://schemas.microsoft.com/office/powerpoint/2010/main" val="45278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EA138E-5629-488D-AEEC-04ABAA54EF33}"/>
              </a:ext>
            </a:extLst>
          </p:cNvPr>
          <p:cNvSpPr>
            <a:spLocks noGrp="1"/>
          </p:cNvSpPr>
          <p:nvPr>
            <p:ph type="title"/>
          </p:nvPr>
        </p:nvSpPr>
        <p:spPr>
          <a:xfrm>
            <a:off x="1066800" y="1371600"/>
            <a:ext cx="5334000" cy="5334000"/>
          </a:xfrm>
        </p:spPr>
        <p:txBody>
          <a:bodyPr wrap="square" anchor="ctr">
            <a:normAutofit/>
          </a:bodyPr>
          <a:lstStyle/>
          <a:p>
            <a:r>
              <a:rPr lang="en-US" b="1" dirty="0"/>
              <a:t>CAREERS IN HR</a:t>
            </a:r>
          </a:p>
        </p:txBody>
      </p:sp>
      <p:sp>
        <p:nvSpPr>
          <p:cNvPr id="4" name="Content Placeholder 3">
            <a:extLst>
              <a:ext uri="{FF2B5EF4-FFF2-40B4-BE49-F238E27FC236}">
                <a16:creationId xmlns:a16="http://schemas.microsoft.com/office/drawing/2014/main" id="{FB23C694-0C6D-4694-A46A-E1879290C8B5}"/>
              </a:ext>
            </a:extLst>
          </p:cNvPr>
          <p:cNvSpPr>
            <a:spLocks noGrp="1"/>
          </p:cNvSpPr>
          <p:nvPr>
            <p:ph sz="half" idx="1"/>
          </p:nvPr>
        </p:nvSpPr>
        <p:spPr>
          <a:xfrm>
            <a:off x="6858000" y="1371601"/>
            <a:ext cx="6400800" cy="5334000"/>
          </a:xfrm>
        </p:spPr>
        <p:txBody>
          <a:bodyPr wrap="square" anchor="ctr">
            <a:normAutofit/>
          </a:bodyPr>
          <a:lstStyle/>
          <a:p>
            <a:pPr marL="0" indent="0">
              <a:buNone/>
            </a:pPr>
            <a:endParaRPr lang="en-US" b="1" dirty="0"/>
          </a:p>
          <a:p>
            <a:pPr marL="0" indent="0">
              <a:buNone/>
            </a:pPr>
            <a:r>
              <a:rPr lang="en-US" b="1" dirty="0"/>
              <a:t>LET’S HEAR FROM HR PROFESSIONALS!</a:t>
            </a:r>
          </a:p>
          <a:p>
            <a:pPr marL="0" indent="0">
              <a:buNone/>
            </a:pPr>
            <a:endParaRPr lang="en-US" b="1" dirty="0"/>
          </a:p>
          <a:p>
            <a:pPr marL="0" indent="0">
              <a:buNone/>
            </a:pPr>
            <a:r>
              <a:rPr lang="en-US" b="1" dirty="0"/>
              <a:t>Dr. Gary Stroud, Matthew Baird, Dr. Robert Kortbowi, Dr. Herb Sherman, and Dr. Judy Mannings </a:t>
            </a:r>
          </a:p>
          <a:p>
            <a:pPr marL="0" indent="0">
              <a:buNone/>
            </a:pPr>
            <a:endParaRPr lang="en-US" b="1" dirty="0"/>
          </a:p>
        </p:txBody>
      </p:sp>
      <p:sp>
        <p:nvSpPr>
          <p:cNvPr id="2" name="Slide Number Placeholder 1">
            <a:extLst>
              <a:ext uri="{FF2B5EF4-FFF2-40B4-BE49-F238E27FC236}">
                <a16:creationId xmlns:a16="http://schemas.microsoft.com/office/drawing/2014/main" id="{20F7666C-FD12-4C97-A247-EE923F5D4423}"/>
              </a:ext>
            </a:extLst>
          </p:cNvPr>
          <p:cNvSpPr>
            <a:spLocks noGrp="1"/>
          </p:cNvSpPr>
          <p:nvPr>
            <p:ph type="sldNum" sz="quarter" idx="12"/>
          </p:nvPr>
        </p:nvSpPr>
        <p:spPr>
          <a:xfrm>
            <a:off x="13792200" y="7932420"/>
            <a:ext cx="746760" cy="297179"/>
          </a:xfrm>
        </p:spPr>
        <p:txBody>
          <a:bodyPr wrap="square" anchor="t">
            <a:normAutofit/>
          </a:bodyPr>
          <a:lstStyle/>
          <a:p>
            <a:pPr>
              <a:spcAft>
                <a:spcPts val="600"/>
              </a:spcAft>
              <a:defRPr/>
            </a:pPr>
            <a:fld id="{0D82165E-A276-4D8B-B313-63EA707E5138}" type="slidenum">
              <a:rPr lang="en-US" smtClean="0"/>
              <a:pPr>
                <a:spcAft>
                  <a:spcPts val="600"/>
                </a:spcAft>
                <a:defRPr/>
              </a:pPr>
              <a:t>24</a:t>
            </a:fld>
            <a:endParaRPr lang="en-US" dirty="0"/>
          </a:p>
        </p:txBody>
      </p:sp>
    </p:spTree>
    <p:extLst>
      <p:ext uri="{BB962C8B-B14F-4D97-AF65-F5344CB8AC3E}">
        <p14:creationId xmlns:p14="http://schemas.microsoft.com/office/powerpoint/2010/main" val="1250488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0C41C-A123-47B1-A7D1-A98156650492}"/>
              </a:ext>
            </a:extLst>
          </p:cNvPr>
          <p:cNvSpPr>
            <a:spLocks noGrp="1"/>
          </p:cNvSpPr>
          <p:nvPr>
            <p:ph type="title"/>
          </p:nvPr>
        </p:nvSpPr>
        <p:spPr/>
        <p:txBody>
          <a:bodyPr/>
          <a:lstStyle/>
          <a:p>
            <a:r>
              <a:rPr lang="en-US" b="1" dirty="0"/>
              <a:t>COURSES</a:t>
            </a:r>
            <a:br>
              <a:rPr lang="en-US" b="1" dirty="0"/>
            </a:br>
            <a:r>
              <a:rPr lang="en-US" b="1" dirty="0"/>
              <a:t>AT</a:t>
            </a:r>
            <a:br>
              <a:rPr lang="en-US" b="1" dirty="0"/>
            </a:br>
            <a:r>
              <a:rPr lang="en-US" b="1" dirty="0"/>
              <a:t>EXCELSIOR</a:t>
            </a:r>
            <a:br>
              <a:rPr lang="en-US" b="1" dirty="0"/>
            </a:br>
            <a:r>
              <a:rPr lang="en-US" b="1" dirty="0"/>
              <a:t>COLLEGE</a:t>
            </a:r>
          </a:p>
        </p:txBody>
      </p:sp>
      <p:sp>
        <p:nvSpPr>
          <p:cNvPr id="3" name="Content Placeholder 2">
            <a:extLst>
              <a:ext uri="{FF2B5EF4-FFF2-40B4-BE49-F238E27FC236}">
                <a16:creationId xmlns:a16="http://schemas.microsoft.com/office/drawing/2014/main" id="{7C4F47C3-931F-4C9B-8DB0-153C9A289318}"/>
              </a:ext>
            </a:extLst>
          </p:cNvPr>
          <p:cNvSpPr>
            <a:spLocks noGrp="1"/>
          </p:cNvSpPr>
          <p:nvPr>
            <p:ph sz="half" idx="1"/>
          </p:nvPr>
        </p:nvSpPr>
        <p:spPr/>
        <p:txBody>
          <a:bodyPr/>
          <a:lstStyle/>
          <a:p>
            <a:pPr marL="0" indent="0">
              <a:buNone/>
            </a:pPr>
            <a:r>
              <a:rPr lang="en-US" b="1" dirty="0"/>
              <a:t>COURSES FOR HR SPECIALISTS AND GENERALISTS</a:t>
            </a:r>
          </a:p>
          <a:p>
            <a:pPr marL="0" indent="0">
              <a:buNone/>
            </a:pPr>
            <a:endParaRPr lang="en-US" b="1" dirty="0"/>
          </a:p>
          <a:p>
            <a:pPr marL="0" indent="0">
              <a:buNone/>
            </a:pPr>
            <a:r>
              <a:rPr lang="en-US" b="1" dirty="0"/>
              <a:t>ALIGNMENT WITH SHRM COMPETENCIES</a:t>
            </a:r>
          </a:p>
          <a:p>
            <a:pPr marL="0" indent="0">
              <a:buNone/>
            </a:pPr>
            <a:endParaRPr lang="en-US" b="1" dirty="0"/>
          </a:p>
          <a:p>
            <a:pPr marL="0" indent="0">
              <a:buNone/>
            </a:pPr>
            <a:r>
              <a:rPr lang="en-US" b="1" dirty="0"/>
              <a:t>NEW INTERDISCIPLINARY COURSE</a:t>
            </a:r>
          </a:p>
        </p:txBody>
      </p:sp>
      <p:sp>
        <p:nvSpPr>
          <p:cNvPr id="4" name="Slide Number Placeholder 3">
            <a:extLst>
              <a:ext uri="{FF2B5EF4-FFF2-40B4-BE49-F238E27FC236}">
                <a16:creationId xmlns:a16="http://schemas.microsoft.com/office/drawing/2014/main" id="{8ABA8FC6-2A76-4034-9481-8EA1F274206E}"/>
              </a:ext>
            </a:extLst>
          </p:cNvPr>
          <p:cNvSpPr>
            <a:spLocks noGrp="1"/>
          </p:cNvSpPr>
          <p:nvPr>
            <p:ph type="sldNum" sz="quarter" idx="12"/>
          </p:nvPr>
        </p:nvSpPr>
        <p:spPr/>
        <p:txBody>
          <a:bodyPr/>
          <a:lstStyle/>
          <a:p>
            <a:pPr>
              <a:defRPr/>
            </a:pPr>
            <a:fld id="{3A96B3B7-840E-427F-B8B8-010B7F929619}" type="slidenum">
              <a:rPr lang="en-US" smtClean="0"/>
              <a:pPr>
                <a:defRPr/>
              </a:pPr>
              <a:t>25</a:t>
            </a:fld>
            <a:endParaRPr lang="en-US" dirty="0"/>
          </a:p>
        </p:txBody>
      </p:sp>
    </p:spTree>
    <p:extLst>
      <p:ext uri="{BB962C8B-B14F-4D97-AF65-F5344CB8AC3E}">
        <p14:creationId xmlns:p14="http://schemas.microsoft.com/office/powerpoint/2010/main" val="145940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103446-DB85-4C04-B519-6C58C72167A9}"/>
              </a:ext>
            </a:extLst>
          </p:cNvPr>
          <p:cNvSpPr>
            <a:spLocks noGrp="1"/>
          </p:cNvSpPr>
          <p:nvPr>
            <p:ph type="sldNum" sz="quarter" idx="13"/>
          </p:nvPr>
        </p:nvSpPr>
        <p:spPr/>
        <p:txBody>
          <a:bodyPr/>
          <a:lstStyle/>
          <a:p>
            <a:pPr>
              <a:defRPr/>
            </a:pPr>
            <a:fld id="{0D82165E-A276-4D8B-B313-63EA707E5138}" type="slidenum">
              <a:rPr lang="en-US" smtClean="0"/>
              <a:pPr>
                <a:defRPr/>
              </a:pPr>
              <a:t>26</a:t>
            </a:fld>
            <a:endParaRPr lang="en-US" dirty="0"/>
          </a:p>
        </p:txBody>
      </p:sp>
      <p:sp>
        <p:nvSpPr>
          <p:cNvPr id="3" name="Title 2">
            <a:extLst>
              <a:ext uri="{FF2B5EF4-FFF2-40B4-BE49-F238E27FC236}">
                <a16:creationId xmlns:a16="http://schemas.microsoft.com/office/drawing/2014/main" id="{AFC74153-002E-45AD-8E96-2BA985C1779A}"/>
              </a:ext>
            </a:extLst>
          </p:cNvPr>
          <p:cNvSpPr>
            <a:spLocks noGrp="1"/>
          </p:cNvSpPr>
          <p:nvPr>
            <p:ph type="title"/>
          </p:nvPr>
        </p:nvSpPr>
        <p:spPr/>
        <p:txBody>
          <a:bodyPr/>
          <a:lstStyle/>
          <a:p>
            <a:r>
              <a:rPr lang="en-US" b="1" dirty="0"/>
              <a:t>PROFESSIONAL ORGANIZATIONS</a:t>
            </a:r>
          </a:p>
        </p:txBody>
      </p:sp>
      <p:sp>
        <p:nvSpPr>
          <p:cNvPr id="4" name="Content Placeholder 3">
            <a:extLst>
              <a:ext uri="{FF2B5EF4-FFF2-40B4-BE49-F238E27FC236}">
                <a16:creationId xmlns:a16="http://schemas.microsoft.com/office/drawing/2014/main" id="{3EB14D27-8633-437F-A903-C282AC90C4FC}"/>
              </a:ext>
            </a:extLst>
          </p:cNvPr>
          <p:cNvSpPr>
            <a:spLocks noGrp="1"/>
          </p:cNvSpPr>
          <p:nvPr>
            <p:ph sz="quarter" idx="14"/>
          </p:nvPr>
        </p:nvSpPr>
        <p:spPr/>
        <p:txBody>
          <a:bodyPr/>
          <a:lstStyle/>
          <a:p>
            <a:pPr marL="0" indent="0">
              <a:buNone/>
            </a:pPr>
            <a:endParaRPr lang="en-US" b="1" dirty="0"/>
          </a:p>
          <a:p>
            <a:pPr marL="0" indent="0">
              <a:buNone/>
            </a:pPr>
            <a:r>
              <a:rPr lang="en-US" b="1" dirty="0"/>
              <a:t>SHRM</a:t>
            </a:r>
          </a:p>
          <a:p>
            <a:pPr marL="0" indent="0">
              <a:buNone/>
            </a:pPr>
            <a:r>
              <a:rPr lang="en-US" b="1" dirty="0"/>
              <a:t>HUMAN RESOURCES CERTIFICATION INSTITUTE</a:t>
            </a:r>
          </a:p>
          <a:p>
            <a:pPr marL="0" indent="0">
              <a:buNone/>
            </a:pPr>
            <a:r>
              <a:rPr lang="en-US" b="1" dirty="0"/>
              <a:t>ASSOCIATION FOR TALENT DEVELOPMENT</a:t>
            </a:r>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523936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8D91C0-4B89-46CC-8A91-25F2F6DA7B33}"/>
              </a:ext>
            </a:extLst>
          </p:cNvPr>
          <p:cNvSpPr>
            <a:spLocks noGrp="1"/>
          </p:cNvSpPr>
          <p:nvPr>
            <p:ph type="title"/>
          </p:nvPr>
        </p:nvSpPr>
        <p:spPr>
          <a:xfrm>
            <a:off x="1066800" y="1371600"/>
            <a:ext cx="5334000" cy="5334000"/>
          </a:xfrm>
        </p:spPr>
        <p:txBody>
          <a:bodyPr wrap="square" anchor="ctr">
            <a:normAutofit/>
          </a:bodyPr>
          <a:lstStyle/>
          <a:p>
            <a:r>
              <a:rPr lang="en-US" b="1" dirty="0"/>
              <a:t>JOINING STUDENT CHAPTER OF SHRM</a:t>
            </a:r>
          </a:p>
        </p:txBody>
      </p:sp>
      <p:sp>
        <p:nvSpPr>
          <p:cNvPr id="4" name="Content Placeholder 3">
            <a:extLst>
              <a:ext uri="{FF2B5EF4-FFF2-40B4-BE49-F238E27FC236}">
                <a16:creationId xmlns:a16="http://schemas.microsoft.com/office/drawing/2014/main" id="{1B3DA1A6-E606-4A1E-8A57-6184EDA0EE20}"/>
              </a:ext>
            </a:extLst>
          </p:cNvPr>
          <p:cNvSpPr>
            <a:spLocks noGrp="1"/>
          </p:cNvSpPr>
          <p:nvPr>
            <p:ph sz="half" idx="1"/>
          </p:nvPr>
        </p:nvSpPr>
        <p:spPr>
          <a:xfrm>
            <a:off x="6858000" y="1371601"/>
            <a:ext cx="6400800" cy="5334000"/>
          </a:xfrm>
        </p:spPr>
        <p:txBody>
          <a:bodyPr wrap="square" anchor="ctr">
            <a:normAutofit/>
          </a:bodyPr>
          <a:lstStyle/>
          <a:p>
            <a:pPr marL="258763" indent="-258763">
              <a:tabLst>
                <a:tab pos="168275" algn="l"/>
              </a:tabLst>
            </a:pPr>
            <a:r>
              <a:rPr lang="en-US" b="1" dirty="0"/>
              <a:t>ELIGIBILITY</a:t>
            </a:r>
          </a:p>
          <a:p>
            <a:pPr marL="258763" indent="-258763">
              <a:tabLst>
                <a:tab pos="168275" algn="l"/>
              </a:tabLst>
            </a:pPr>
            <a:r>
              <a:rPr lang="en-US" b="1" dirty="0"/>
              <a:t>EVENTS</a:t>
            </a:r>
          </a:p>
          <a:p>
            <a:pPr marL="258763" indent="-258763">
              <a:tabLst>
                <a:tab pos="168275" algn="l"/>
              </a:tabLst>
            </a:pPr>
            <a:r>
              <a:rPr lang="en-US" b="1" dirty="0"/>
              <a:t>INFORMATION ABOUT SCHOLARSHIPS</a:t>
            </a:r>
          </a:p>
          <a:p>
            <a:pPr marL="258763" indent="-258763">
              <a:tabLst>
                <a:tab pos="168275" algn="l"/>
              </a:tabLst>
            </a:pPr>
            <a:r>
              <a:rPr lang="en-US" b="1" dirty="0"/>
              <a:t>MEMBERSHIP FEES FOR SHRM MEMBERS</a:t>
            </a:r>
          </a:p>
        </p:txBody>
      </p:sp>
      <p:sp>
        <p:nvSpPr>
          <p:cNvPr id="2" name="Slide Number Placeholder 1">
            <a:extLst>
              <a:ext uri="{FF2B5EF4-FFF2-40B4-BE49-F238E27FC236}">
                <a16:creationId xmlns:a16="http://schemas.microsoft.com/office/drawing/2014/main" id="{B3FEFBA5-6A4D-46C4-A88C-6BC8E28FE6DD}"/>
              </a:ext>
            </a:extLst>
          </p:cNvPr>
          <p:cNvSpPr>
            <a:spLocks noGrp="1"/>
          </p:cNvSpPr>
          <p:nvPr>
            <p:ph type="sldNum" sz="quarter" idx="12"/>
          </p:nvPr>
        </p:nvSpPr>
        <p:spPr>
          <a:xfrm>
            <a:off x="13792200" y="7932420"/>
            <a:ext cx="746760" cy="297179"/>
          </a:xfrm>
        </p:spPr>
        <p:txBody>
          <a:bodyPr wrap="square" anchor="t">
            <a:normAutofit/>
          </a:bodyPr>
          <a:lstStyle/>
          <a:p>
            <a:pPr>
              <a:spcAft>
                <a:spcPts val="600"/>
              </a:spcAft>
              <a:defRPr/>
            </a:pPr>
            <a:fld id="{0D82165E-A276-4D8B-B313-63EA707E5138}" type="slidenum">
              <a:rPr lang="en-US" smtClean="0"/>
              <a:pPr>
                <a:spcAft>
                  <a:spcPts val="600"/>
                </a:spcAft>
                <a:defRPr/>
              </a:pPr>
              <a:t>27</a:t>
            </a:fld>
            <a:endParaRPr lang="en-US" dirty="0"/>
          </a:p>
        </p:txBody>
      </p:sp>
    </p:spTree>
    <p:extLst>
      <p:ext uri="{BB962C8B-B14F-4D97-AF65-F5344CB8AC3E}">
        <p14:creationId xmlns:p14="http://schemas.microsoft.com/office/powerpoint/2010/main" val="235172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171DA2-2DDE-4444-9E88-2CB9FBA32E92}"/>
              </a:ext>
            </a:extLst>
          </p:cNvPr>
          <p:cNvSpPr>
            <a:spLocks noGrp="1"/>
          </p:cNvSpPr>
          <p:nvPr>
            <p:ph type="sldNum" sz="quarter" idx="13"/>
          </p:nvPr>
        </p:nvSpPr>
        <p:spPr/>
        <p:txBody>
          <a:bodyPr/>
          <a:lstStyle/>
          <a:p>
            <a:pPr>
              <a:defRPr/>
            </a:pPr>
            <a:fld id="{0D82165E-A276-4D8B-B313-63EA707E5138}" type="slidenum">
              <a:rPr lang="en-US" smtClean="0"/>
              <a:pPr>
                <a:defRPr/>
              </a:pPr>
              <a:t>28</a:t>
            </a:fld>
            <a:endParaRPr lang="en-US" dirty="0"/>
          </a:p>
        </p:txBody>
      </p:sp>
      <p:sp>
        <p:nvSpPr>
          <p:cNvPr id="3" name="Title 2">
            <a:extLst>
              <a:ext uri="{FF2B5EF4-FFF2-40B4-BE49-F238E27FC236}">
                <a16:creationId xmlns:a16="http://schemas.microsoft.com/office/drawing/2014/main" id="{7F28EA23-D0A4-4994-AF29-7E248457BCFD}"/>
              </a:ext>
            </a:extLst>
          </p:cNvPr>
          <p:cNvSpPr>
            <a:spLocks noGrp="1"/>
          </p:cNvSpPr>
          <p:nvPr>
            <p:ph type="title"/>
          </p:nvPr>
        </p:nvSpPr>
        <p:spPr/>
        <p:txBody>
          <a:bodyPr/>
          <a:lstStyle/>
          <a:p>
            <a:r>
              <a:rPr lang="en-US" b="1" dirty="0">
                <a:latin typeface="Roboto Black"/>
              </a:rPr>
              <a:t>QUESTIONS</a:t>
            </a:r>
            <a:endParaRPr lang="en-US" dirty="0"/>
          </a:p>
        </p:txBody>
      </p:sp>
      <p:sp>
        <p:nvSpPr>
          <p:cNvPr id="4" name="Content Placeholder 3">
            <a:extLst>
              <a:ext uri="{FF2B5EF4-FFF2-40B4-BE49-F238E27FC236}">
                <a16:creationId xmlns:a16="http://schemas.microsoft.com/office/drawing/2014/main" id="{F9F70D31-55B6-4471-8850-FC88CE3ED85A}"/>
              </a:ext>
            </a:extLst>
          </p:cNvPr>
          <p:cNvSpPr>
            <a:spLocks noGrp="1"/>
          </p:cNvSpPr>
          <p:nvPr>
            <p:ph sz="quarter" idx="14"/>
          </p:nvPr>
        </p:nvSpPr>
        <p:spPr/>
        <p:txBody>
          <a:bodyPr/>
          <a:lstStyle/>
          <a:p>
            <a:pPr marL="0" indent="0">
              <a:buNone/>
            </a:pPr>
            <a:endParaRPr lang="en-US" dirty="0"/>
          </a:p>
          <a:p>
            <a:pPr marL="0" indent="0">
              <a:buNone/>
            </a:pPr>
            <a:endParaRPr lang="en-US" dirty="0"/>
          </a:p>
          <a:p>
            <a:pPr marL="0" indent="0">
              <a:buNone/>
            </a:pPr>
            <a:r>
              <a:rPr lang="en-US" b="1" dirty="0">
                <a:latin typeface="Roboto"/>
              </a:rPr>
              <a:t>LET'S TALK!</a:t>
            </a:r>
            <a:endParaRPr lang="en-US" b="1" dirty="0"/>
          </a:p>
        </p:txBody>
      </p:sp>
    </p:spTree>
    <p:extLst>
      <p:ext uri="{BB962C8B-B14F-4D97-AF65-F5344CB8AC3E}">
        <p14:creationId xmlns:p14="http://schemas.microsoft.com/office/powerpoint/2010/main" val="368465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08EF58-FA44-469A-882E-2AF57669FD05}"/>
              </a:ext>
            </a:extLst>
          </p:cNvPr>
          <p:cNvSpPr>
            <a:spLocks noGrp="1"/>
          </p:cNvSpPr>
          <p:nvPr>
            <p:ph type="title"/>
          </p:nvPr>
        </p:nvSpPr>
        <p:spPr>
          <a:xfrm>
            <a:off x="1066800" y="1371600"/>
            <a:ext cx="5334000" cy="5334000"/>
          </a:xfrm>
        </p:spPr>
        <p:txBody>
          <a:bodyPr wrap="square" anchor="ctr">
            <a:normAutofit/>
          </a:bodyPr>
          <a:lstStyle/>
          <a:p>
            <a:r>
              <a:rPr lang="en-US" b="1" dirty="0"/>
              <a:t>THANK YOU</a:t>
            </a:r>
            <a:endParaRPr lang="en-US" dirty="0"/>
          </a:p>
        </p:txBody>
      </p:sp>
      <p:sp>
        <p:nvSpPr>
          <p:cNvPr id="4" name="Content Placeholder 3">
            <a:extLst>
              <a:ext uri="{FF2B5EF4-FFF2-40B4-BE49-F238E27FC236}">
                <a16:creationId xmlns:a16="http://schemas.microsoft.com/office/drawing/2014/main" id="{7912B752-8F37-4628-B96C-84971AF60213}"/>
              </a:ext>
            </a:extLst>
          </p:cNvPr>
          <p:cNvSpPr>
            <a:spLocks noGrp="1"/>
          </p:cNvSpPr>
          <p:nvPr>
            <p:ph sz="half" idx="1"/>
          </p:nvPr>
        </p:nvSpPr>
        <p:spPr>
          <a:xfrm>
            <a:off x="6858000" y="1371601"/>
            <a:ext cx="6400800" cy="5334000"/>
          </a:xfrm>
        </p:spPr>
        <p:txBody>
          <a:bodyPr wrap="square" anchor="ctr">
            <a:normAutofit/>
          </a:bodyPr>
          <a:lstStyle/>
          <a:p>
            <a:pPr>
              <a:buNone/>
            </a:pPr>
            <a:r>
              <a:rPr lang="en-US" b="1" dirty="0"/>
              <a:t>Michele Paludi, Ph.D.</a:t>
            </a:r>
            <a:endParaRPr lang="en-US" dirty="0"/>
          </a:p>
          <a:p>
            <a:pPr>
              <a:buNone/>
            </a:pPr>
            <a:r>
              <a:rPr lang="en-US" b="1" dirty="0"/>
              <a:t>Senior Faculty Program Director</a:t>
            </a:r>
            <a:endParaRPr lang="en-US" dirty="0"/>
          </a:p>
          <a:p>
            <a:pPr>
              <a:buNone/>
            </a:pPr>
            <a:r>
              <a:rPr lang="en-US" b="1" dirty="0"/>
              <a:t>School of Graduate Studies</a:t>
            </a:r>
            <a:endParaRPr lang="en-US" dirty="0"/>
          </a:p>
          <a:p>
            <a:pPr>
              <a:buNone/>
            </a:pPr>
            <a:r>
              <a:rPr lang="en-US" b="1" dirty="0"/>
              <a:t>Excelsior College</a:t>
            </a:r>
            <a:endParaRPr lang="en-US" dirty="0"/>
          </a:p>
          <a:p>
            <a:pPr>
              <a:buNone/>
            </a:pPr>
            <a:r>
              <a:rPr lang="en-US" b="1" dirty="0"/>
              <a:t>7 Columbia Circle</a:t>
            </a:r>
            <a:endParaRPr lang="en-US" dirty="0"/>
          </a:p>
          <a:p>
            <a:pPr>
              <a:buNone/>
            </a:pPr>
            <a:r>
              <a:rPr lang="en-US" b="1" dirty="0"/>
              <a:t>Albany, New York 12203</a:t>
            </a:r>
            <a:endParaRPr lang="en-US" dirty="0"/>
          </a:p>
          <a:p>
            <a:pPr>
              <a:buNone/>
            </a:pPr>
            <a:r>
              <a:rPr lang="en-US" b="1" dirty="0">
                <a:hlinkClick r:id="rId3"/>
              </a:rPr>
              <a:t>mpaludi@excelsior.edu</a:t>
            </a:r>
            <a:endParaRPr lang="en-US" dirty="0"/>
          </a:p>
          <a:p>
            <a:pPr marL="0" indent="0">
              <a:buNone/>
            </a:pPr>
            <a:endParaRPr lang="en-US" dirty="0"/>
          </a:p>
        </p:txBody>
      </p:sp>
      <p:sp>
        <p:nvSpPr>
          <p:cNvPr id="2" name="Slide Number Placeholder 1">
            <a:extLst>
              <a:ext uri="{FF2B5EF4-FFF2-40B4-BE49-F238E27FC236}">
                <a16:creationId xmlns:a16="http://schemas.microsoft.com/office/drawing/2014/main" id="{2BB42CD7-C0FE-4BC3-9774-BF21DCF63C9A}"/>
              </a:ext>
            </a:extLst>
          </p:cNvPr>
          <p:cNvSpPr>
            <a:spLocks noGrp="1"/>
          </p:cNvSpPr>
          <p:nvPr>
            <p:ph type="sldNum" sz="quarter" idx="12"/>
          </p:nvPr>
        </p:nvSpPr>
        <p:spPr>
          <a:xfrm>
            <a:off x="13792200" y="7932420"/>
            <a:ext cx="746760" cy="297179"/>
          </a:xfrm>
        </p:spPr>
        <p:txBody>
          <a:bodyPr wrap="square" anchor="t">
            <a:normAutofit/>
          </a:bodyPr>
          <a:lstStyle/>
          <a:p>
            <a:pPr>
              <a:spcAft>
                <a:spcPts val="600"/>
              </a:spcAft>
              <a:defRPr/>
            </a:pPr>
            <a:fld id="{0D82165E-A276-4D8B-B313-63EA707E5138}" type="slidenum">
              <a:rPr lang="en-US" smtClean="0"/>
              <a:pPr>
                <a:spcAft>
                  <a:spcPts val="600"/>
                </a:spcAft>
                <a:defRPr/>
              </a:pPr>
              <a:t>29</a:t>
            </a:fld>
            <a:endParaRPr lang="en-US" dirty="0"/>
          </a:p>
        </p:txBody>
      </p:sp>
    </p:spTree>
    <p:extLst>
      <p:ext uri="{BB962C8B-B14F-4D97-AF65-F5344CB8AC3E}">
        <p14:creationId xmlns:p14="http://schemas.microsoft.com/office/powerpoint/2010/main" val="387113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AE5D0-39D1-499C-B671-F3F057275376}"/>
              </a:ext>
            </a:extLst>
          </p:cNvPr>
          <p:cNvSpPr>
            <a:spLocks noGrp="1"/>
          </p:cNvSpPr>
          <p:nvPr>
            <p:ph type="title"/>
          </p:nvPr>
        </p:nvSpPr>
        <p:spPr/>
        <p:txBody>
          <a:bodyPr/>
          <a:lstStyle/>
          <a:p>
            <a:r>
              <a:rPr lang="en-US" b="1" dirty="0">
                <a:latin typeface="Roboto Black"/>
              </a:rPr>
              <a:t>AGENDA</a:t>
            </a:r>
            <a:endParaRPr lang="en-US" dirty="0"/>
          </a:p>
        </p:txBody>
      </p:sp>
      <p:sp>
        <p:nvSpPr>
          <p:cNvPr id="3" name="Content Placeholder 2">
            <a:extLst>
              <a:ext uri="{FF2B5EF4-FFF2-40B4-BE49-F238E27FC236}">
                <a16:creationId xmlns:a16="http://schemas.microsoft.com/office/drawing/2014/main" id="{D9FFBF60-F324-4E8E-8284-4F05A5FE980E}"/>
              </a:ext>
            </a:extLst>
          </p:cNvPr>
          <p:cNvSpPr>
            <a:spLocks noGrp="1"/>
          </p:cNvSpPr>
          <p:nvPr>
            <p:ph sz="half" idx="1"/>
          </p:nvPr>
        </p:nvSpPr>
        <p:spPr/>
        <p:txBody>
          <a:bodyPr/>
          <a:lstStyle/>
          <a:p>
            <a:pPr marL="457200" indent="-457200">
              <a:buFont typeface="Wingdings" panose="05000000000000000000" pitchFamily="2" charset="2"/>
              <a:buChar char="Ø"/>
            </a:pPr>
            <a:r>
              <a:rPr lang="en-US" b="1" dirty="0">
                <a:latin typeface="Roboto"/>
              </a:rPr>
              <a:t>Welcome and Introductions</a:t>
            </a:r>
            <a:endParaRPr lang="en-US" dirty="0">
              <a:latin typeface="Roboto"/>
            </a:endParaRPr>
          </a:p>
          <a:p>
            <a:pPr marL="457200" indent="-457200">
              <a:buFont typeface="Wingdings" panose="05000000000000000000" pitchFamily="2" charset="2"/>
              <a:buChar char="Ø"/>
            </a:pPr>
            <a:r>
              <a:rPr lang="en-US" b="1" dirty="0">
                <a:latin typeface="Roboto"/>
              </a:rPr>
              <a:t>Notes of Appreciation</a:t>
            </a:r>
            <a:endParaRPr lang="en-US" dirty="0">
              <a:latin typeface="Roboto"/>
            </a:endParaRPr>
          </a:p>
          <a:p>
            <a:pPr marL="457200" indent="-457200">
              <a:buFont typeface="Wingdings" panose="05000000000000000000" pitchFamily="2" charset="2"/>
              <a:buChar char="Ø"/>
            </a:pPr>
            <a:r>
              <a:rPr lang="en-US" b="1" dirty="0">
                <a:latin typeface="Roboto"/>
              </a:rPr>
              <a:t>Overview of HR Careers</a:t>
            </a:r>
            <a:endParaRPr lang="en-US" dirty="0">
              <a:latin typeface="Roboto"/>
            </a:endParaRPr>
          </a:p>
          <a:p>
            <a:pPr marL="457200" indent="-457200">
              <a:buFont typeface="Wingdings" panose="05000000000000000000" pitchFamily="2" charset="2"/>
              <a:buChar char="Ø"/>
            </a:pPr>
            <a:r>
              <a:rPr lang="en-US" b="1" dirty="0">
                <a:latin typeface="Roboto"/>
              </a:rPr>
              <a:t>Responsibilities of Human Resources Departments </a:t>
            </a:r>
            <a:endParaRPr lang="en-US" dirty="0"/>
          </a:p>
          <a:p>
            <a:pPr marL="457200" indent="-457200">
              <a:buFont typeface="Wingdings" panose="05000000000000000000" pitchFamily="2" charset="2"/>
              <a:buChar char="Ø"/>
            </a:pPr>
            <a:r>
              <a:rPr lang="en-US" b="1" dirty="0">
                <a:latin typeface="Roboto"/>
              </a:rPr>
              <a:t>General Summary</a:t>
            </a:r>
            <a:endParaRPr lang="en-US" dirty="0">
              <a:latin typeface="Roboto"/>
            </a:endParaRPr>
          </a:p>
          <a:p>
            <a:pPr marL="457200" indent="-457200">
              <a:buFont typeface="Wingdings" panose="05000000000000000000" pitchFamily="2" charset="2"/>
              <a:buChar char="Ø"/>
            </a:pPr>
            <a:r>
              <a:rPr lang="en-US" b="1" dirty="0">
                <a:latin typeface="Roboto"/>
              </a:rPr>
              <a:t>Discussion</a:t>
            </a:r>
            <a:endParaRPr lang="en-US" dirty="0">
              <a:latin typeface="Roboto"/>
            </a:endParaRPr>
          </a:p>
          <a:p>
            <a:pPr marL="0" indent="0">
              <a:buNone/>
            </a:pPr>
            <a:endParaRPr lang="en-US" dirty="0"/>
          </a:p>
        </p:txBody>
      </p:sp>
      <p:sp>
        <p:nvSpPr>
          <p:cNvPr id="4" name="Slide Number Placeholder 3">
            <a:extLst>
              <a:ext uri="{FF2B5EF4-FFF2-40B4-BE49-F238E27FC236}">
                <a16:creationId xmlns:a16="http://schemas.microsoft.com/office/drawing/2014/main" id="{5D22D376-99B4-470A-9CD5-30AA06E37F83}"/>
              </a:ext>
            </a:extLst>
          </p:cNvPr>
          <p:cNvSpPr>
            <a:spLocks noGrp="1"/>
          </p:cNvSpPr>
          <p:nvPr>
            <p:ph type="sldNum" sz="quarter" idx="12"/>
          </p:nvPr>
        </p:nvSpPr>
        <p:spPr/>
        <p:txBody>
          <a:bodyPr/>
          <a:lstStyle/>
          <a:p>
            <a:pPr>
              <a:defRPr/>
            </a:pPr>
            <a:fld id="{3A96B3B7-840E-427F-B8B8-010B7F929619}" type="slidenum">
              <a:rPr lang="en-US" smtClean="0"/>
              <a:pPr>
                <a:defRPr/>
              </a:pPr>
              <a:t>3</a:t>
            </a:fld>
            <a:endParaRPr lang="en-US" dirty="0"/>
          </a:p>
        </p:txBody>
      </p:sp>
    </p:spTree>
    <p:extLst>
      <p:ext uri="{BB962C8B-B14F-4D97-AF65-F5344CB8AC3E}">
        <p14:creationId xmlns:p14="http://schemas.microsoft.com/office/powerpoint/2010/main" val="3283085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E9E6CA-EAAF-4FE7-8EFB-8730CA62D3B6}"/>
              </a:ext>
            </a:extLst>
          </p:cNvPr>
          <p:cNvSpPr>
            <a:spLocks noGrp="1"/>
          </p:cNvSpPr>
          <p:nvPr>
            <p:ph type="sldNum" sz="quarter" idx="13"/>
          </p:nvPr>
        </p:nvSpPr>
        <p:spPr>
          <a:xfrm>
            <a:off x="13792200" y="7932420"/>
            <a:ext cx="746760" cy="297179"/>
          </a:xfrm>
        </p:spPr>
        <p:txBody>
          <a:bodyPr wrap="square" anchor="t">
            <a:normAutofit/>
          </a:bodyPr>
          <a:lstStyle/>
          <a:p>
            <a:pPr>
              <a:spcAft>
                <a:spcPts val="600"/>
              </a:spcAft>
              <a:defRPr/>
            </a:pPr>
            <a:fld id="{3A96B3B7-840E-427F-B8B8-010B7F929619}" type="slidenum">
              <a:rPr lang="en-US" smtClean="0"/>
              <a:pPr>
                <a:spcAft>
                  <a:spcPts val="600"/>
                </a:spcAft>
                <a:defRPr/>
              </a:pPr>
              <a:t>4</a:t>
            </a:fld>
            <a:endParaRPr lang="en-US" dirty="0"/>
          </a:p>
        </p:txBody>
      </p:sp>
      <p:sp>
        <p:nvSpPr>
          <p:cNvPr id="9" name="Content Placeholder 2">
            <a:extLst>
              <a:ext uri="{FF2B5EF4-FFF2-40B4-BE49-F238E27FC236}">
                <a16:creationId xmlns:a16="http://schemas.microsoft.com/office/drawing/2014/main" id="{78E7FC7E-BC87-4EF8-BC1D-BB070A5D0D11}"/>
              </a:ext>
            </a:extLst>
          </p:cNvPr>
          <p:cNvSpPr>
            <a:spLocks noGrp="1"/>
          </p:cNvSpPr>
          <p:nvPr>
            <p:ph sz="quarter" idx="14"/>
          </p:nvPr>
        </p:nvSpPr>
        <p:spPr>
          <a:xfrm>
            <a:off x="2286000" y="1280160"/>
            <a:ext cx="10058400" cy="6187440"/>
          </a:xfrm>
        </p:spPr>
        <p:txBody>
          <a:bodyPr/>
          <a:lstStyle/>
          <a:p>
            <a:r>
              <a:rPr lang="en-US" sz="3600" b="1" dirty="0"/>
              <a:t>GARY STROUD</a:t>
            </a:r>
          </a:p>
          <a:p>
            <a:r>
              <a:rPr lang="en-US" sz="3600" b="1" dirty="0"/>
              <a:t>HERBERT SHERMAN</a:t>
            </a:r>
          </a:p>
          <a:p>
            <a:r>
              <a:rPr lang="en-US" sz="3600" b="1" dirty="0"/>
              <a:t>JUDY MANNINGS</a:t>
            </a:r>
          </a:p>
          <a:p>
            <a:r>
              <a:rPr lang="en-US" sz="3600" b="1" dirty="0"/>
              <a:t>ROBERT KORTBAWI</a:t>
            </a:r>
          </a:p>
          <a:p>
            <a:r>
              <a:rPr lang="en-US" sz="3600" b="1" dirty="0"/>
              <a:t>MATTHEW BAIRD</a:t>
            </a:r>
          </a:p>
        </p:txBody>
      </p:sp>
      <p:sp>
        <p:nvSpPr>
          <p:cNvPr id="11" name="Title 3">
            <a:extLst>
              <a:ext uri="{FF2B5EF4-FFF2-40B4-BE49-F238E27FC236}">
                <a16:creationId xmlns:a16="http://schemas.microsoft.com/office/drawing/2014/main" id="{674360DC-BC50-404F-A3F2-ABDACA9899E2}"/>
              </a:ext>
            </a:extLst>
          </p:cNvPr>
          <p:cNvSpPr>
            <a:spLocks noGrp="1"/>
          </p:cNvSpPr>
          <p:nvPr>
            <p:ph type="title"/>
          </p:nvPr>
        </p:nvSpPr>
        <p:spPr>
          <a:xfrm>
            <a:off x="2286000" y="457200"/>
            <a:ext cx="10058400" cy="822960"/>
          </a:xfrm>
        </p:spPr>
        <p:txBody>
          <a:bodyPr>
            <a:normAutofit/>
          </a:bodyPr>
          <a:lstStyle/>
          <a:p>
            <a:r>
              <a:rPr lang="en-US" sz="3600" b="1" dirty="0"/>
              <a:t>MEET THE EXPERT PANEL</a:t>
            </a:r>
          </a:p>
        </p:txBody>
      </p:sp>
    </p:spTree>
    <p:extLst>
      <p:ext uri="{BB962C8B-B14F-4D97-AF65-F5344CB8AC3E}">
        <p14:creationId xmlns:p14="http://schemas.microsoft.com/office/powerpoint/2010/main" val="1882871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999397-5DE1-437F-8B97-B2A2C0AC77D1}"/>
              </a:ext>
            </a:extLst>
          </p:cNvPr>
          <p:cNvSpPr>
            <a:spLocks noGrp="1"/>
          </p:cNvSpPr>
          <p:nvPr>
            <p:ph type="title"/>
          </p:nvPr>
        </p:nvSpPr>
        <p:spPr>
          <a:xfrm>
            <a:off x="1066800" y="1371600"/>
            <a:ext cx="5334000" cy="5334000"/>
          </a:xfrm>
        </p:spPr>
        <p:txBody>
          <a:bodyPr wrap="square" anchor="ctr">
            <a:normAutofit/>
          </a:bodyPr>
          <a:lstStyle/>
          <a:p>
            <a:r>
              <a:rPr lang="en-US" sz="4600" b="1" dirty="0"/>
              <a:t>SHRM COMPETENCIES</a:t>
            </a:r>
            <a:endParaRPr lang="en-US" sz="4600" dirty="0"/>
          </a:p>
        </p:txBody>
      </p:sp>
      <p:sp>
        <p:nvSpPr>
          <p:cNvPr id="4" name="Content Placeholder 3">
            <a:extLst>
              <a:ext uri="{FF2B5EF4-FFF2-40B4-BE49-F238E27FC236}">
                <a16:creationId xmlns:a16="http://schemas.microsoft.com/office/drawing/2014/main" id="{6263FDDC-C800-47FA-9606-6EFFAFAE049C}"/>
              </a:ext>
            </a:extLst>
          </p:cNvPr>
          <p:cNvSpPr>
            <a:spLocks noGrp="1"/>
          </p:cNvSpPr>
          <p:nvPr>
            <p:ph sz="half" idx="1"/>
          </p:nvPr>
        </p:nvSpPr>
        <p:spPr>
          <a:xfrm>
            <a:off x="6858000" y="1066800"/>
            <a:ext cx="6705600" cy="5867401"/>
          </a:xfrm>
        </p:spPr>
        <p:txBody>
          <a:bodyPr wrap="square" anchor="ctr">
            <a:noAutofit/>
          </a:bodyPr>
          <a:lstStyle/>
          <a:p>
            <a:endParaRPr lang="en-US" sz="2000" b="1" dirty="0"/>
          </a:p>
          <a:p>
            <a:endParaRPr lang="en-US" sz="2000" b="1" dirty="0"/>
          </a:p>
          <a:p>
            <a:pPr marL="182563" indent="-61913"/>
            <a:r>
              <a:rPr lang="en-US" sz="2000" b="1" dirty="0"/>
              <a:t>CREDIBLE ACTIVISTS WHO BUILD RELATIONSHIPS OF TRUST</a:t>
            </a:r>
          </a:p>
          <a:p>
            <a:pPr marL="182563" indent="-61913"/>
            <a:r>
              <a:rPr lang="en-US" sz="2000" b="1" dirty="0"/>
              <a:t>CAPABILITY BUILDERS WHO DEFINE, AUDIT AND CREATE ORGANIZATION CAPABILITIES</a:t>
            </a:r>
          </a:p>
          <a:p>
            <a:pPr marL="182563" indent="-61913"/>
            <a:r>
              <a:rPr lang="en-US" sz="2000" b="1" dirty="0"/>
              <a:t>CHANGE CHAMPIONS WHO INITIATE AND SUSTAIN CHANGE</a:t>
            </a:r>
          </a:p>
          <a:p>
            <a:pPr marL="182563" indent="-61913"/>
            <a:r>
              <a:rPr lang="en-US" sz="2000" b="1" dirty="0"/>
              <a:t>HR INNOVATORS AND INTEGRATORS WHO LOOK FOR NEW WAYS TO DO HR PRACTICES</a:t>
            </a:r>
          </a:p>
          <a:p>
            <a:pPr marL="182563" indent="-61913"/>
            <a:r>
              <a:rPr lang="en-US" sz="2000" b="1" dirty="0"/>
              <a:t>TECHNOLOGY PROPONENTS WHO USE TECHNOLOGY FOR EFFICIENCY TO CONNECT EMPLOYEES</a:t>
            </a:r>
          </a:p>
          <a:p>
            <a:pPr marL="182563" indent="-61913"/>
            <a:r>
              <a:rPr lang="en-US" sz="2000" b="1" dirty="0"/>
              <a:t>STRATEGIC PARTNERS WHO UNDERSTAND EVOLVING BUSINESS CONTEXTS</a:t>
            </a:r>
          </a:p>
          <a:p>
            <a:pPr marL="0" indent="0">
              <a:buNone/>
            </a:pPr>
            <a:endParaRPr lang="en-US" sz="2000" dirty="0"/>
          </a:p>
        </p:txBody>
      </p:sp>
      <p:sp>
        <p:nvSpPr>
          <p:cNvPr id="2" name="Slide Number Placeholder 1">
            <a:extLst>
              <a:ext uri="{FF2B5EF4-FFF2-40B4-BE49-F238E27FC236}">
                <a16:creationId xmlns:a16="http://schemas.microsoft.com/office/drawing/2014/main" id="{01D35DF3-B906-439B-B57F-C201BA05AF93}"/>
              </a:ext>
            </a:extLst>
          </p:cNvPr>
          <p:cNvSpPr>
            <a:spLocks noGrp="1"/>
          </p:cNvSpPr>
          <p:nvPr>
            <p:ph type="sldNum" sz="quarter" idx="12"/>
          </p:nvPr>
        </p:nvSpPr>
        <p:spPr>
          <a:xfrm>
            <a:off x="13792200" y="7932420"/>
            <a:ext cx="746760" cy="297179"/>
          </a:xfrm>
        </p:spPr>
        <p:txBody>
          <a:bodyPr wrap="square" anchor="t">
            <a:normAutofit/>
          </a:bodyPr>
          <a:lstStyle/>
          <a:p>
            <a:pPr>
              <a:spcAft>
                <a:spcPts val="600"/>
              </a:spcAft>
              <a:defRPr/>
            </a:pPr>
            <a:fld id="{0D82165E-A276-4D8B-B313-63EA707E5138}" type="slidenum">
              <a:rPr lang="en-US" smtClean="0"/>
              <a:pPr>
                <a:spcAft>
                  <a:spcPts val="600"/>
                </a:spcAft>
                <a:defRPr/>
              </a:pPr>
              <a:t>5</a:t>
            </a:fld>
            <a:endParaRPr lang="en-US" dirty="0"/>
          </a:p>
        </p:txBody>
      </p:sp>
    </p:spTree>
    <p:extLst>
      <p:ext uri="{BB962C8B-B14F-4D97-AF65-F5344CB8AC3E}">
        <p14:creationId xmlns:p14="http://schemas.microsoft.com/office/powerpoint/2010/main" val="205116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E31E6-88F5-456E-A8DA-56533941BDA0}"/>
              </a:ext>
            </a:extLst>
          </p:cNvPr>
          <p:cNvSpPr>
            <a:spLocks noGrp="1"/>
          </p:cNvSpPr>
          <p:nvPr>
            <p:ph type="title"/>
          </p:nvPr>
        </p:nvSpPr>
        <p:spPr/>
        <p:txBody>
          <a:bodyPr/>
          <a:lstStyle/>
          <a:p>
            <a:r>
              <a:rPr lang="en-US" b="1" dirty="0">
                <a:latin typeface="Roboto Black"/>
              </a:rPr>
              <a:t>RESEARCH </a:t>
            </a:r>
            <a:br>
              <a:rPr lang="en-US" b="1" dirty="0">
                <a:latin typeface="Roboto Black"/>
              </a:rPr>
            </a:br>
            <a:r>
              <a:rPr lang="en-US" b="1" dirty="0">
                <a:latin typeface="Roboto Black"/>
              </a:rPr>
              <a:t>FINDINGS</a:t>
            </a:r>
            <a:endParaRPr lang="en-US" dirty="0"/>
          </a:p>
        </p:txBody>
      </p:sp>
      <p:sp>
        <p:nvSpPr>
          <p:cNvPr id="3" name="Content Placeholder 2">
            <a:extLst>
              <a:ext uri="{FF2B5EF4-FFF2-40B4-BE49-F238E27FC236}">
                <a16:creationId xmlns:a16="http://schemas.microsoft.com/office/drawing/2014/main" id="{C074612C-5C9B-405B-8AD4-DE1C05EC78F8}"/>
              </a:ext>
            </a:extLst>
          </p:cNvPr>
          <p:cNvSpPr>
            <a:spLocks noGrp="1"/>
          </p:cNvSpPr>
          <p:nvPr>
            <p:ph sz="half" idx="1"/>
          </p:nvPr>
        </p:nvSpPr>
        <p:spPr>
          <a:xfrm>
            <a:off x="6858000" y="1371601"/>
            <a:ext cx="7239000" cy="5334000"/>
          </a:xfrm>
        </p:spPr>
        <p:txBody>
          <a:bodyPr/>
          <a:lstStyle/>
          <a:p>
            <a:pPr marL="0" indent="0">
              <a:buNone/>
            </a:pPr>
            <a:r>
              <a:rPr lang="en-US" b="1" dirty="0">
                <a:latin typeface="Roboto"/>
              </a:rPr>
              <a:t>WHEN HR PROFESIONALS DEMONSTRATE ALL COMPETENCIES, THEY ARE PERCEIVED AS EFFECTIVE AND AS IMPACTING BUSINESS PERFORMANCE.</a:t>
            </a:r>
            <a:endParaRPr lang="en-US" dirty="0"/>
          </a:p>
          <a:p>
            <a:endParaRPr lang="en-US" dirty="0"/>
          </a:p>
        </p:txBody>
      </p:sp>
      <p:sp>
        <p:nvSpPr>
          <p:cNvPr id="4" name="Slide Number Placeholder 3">
            <a:extLst>
              <a:ext uri="{FF2B5EF4-FFF2-40B4-BE49-F238E27FC236}">
                <a16:creationId xmlns:a16="http://schemas.microsoft.com/office/drawing/2014/main" id="{99717CE5-13F3-488D-B93A-E8B9C2A49FF2}"/>
              </a:ext>
            </a:extLst>
          </p:cNvPr>
          <p:cNvSpPr>
            <a:spLocks noGrp="1"/>
          </p:cNvSpPr>
          <p:nvPr>
            <p:ph type="sldNum" sz="quarter" idx="12"/>
          </p:nvPr>
        </p:nvSpPr>
        <p:spPr/>
        <p:txBody>
          <a:bodyPr/>
          <a:lstStyle/>
          <a:p>
            <a:pPr>
              <a:defRPr/>
            </a:pPr>
            <a:fld id="{3A96B3B7-840E-427F-B8B8-010B7F929619}" type="slidenum">
              <a:rPr lang="en-US"/>
              <a:pPr>
                <a:defRPr/>
              </a:pPr>
              <a:t>6</a:t>
            </a:fld>
            <a:endParaRPr lang="en-US" dirty="0"/>
          </a:p>
        </p:txBody>
      </p:sp>
    </p:spTree>
    <p:extLst>
      <p:ext uri="{BB962C8B-B14F-4D97-AF65-F5344CB8AC3E}">
        <p14:creationId xmlns:p14="http://schemas.microsoft.com/office/powerpoint/2010/main" val="4154037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D9BAE4-F43E-4DC4-8C60-357B8C1F9B96}"/>
              </a:ext>
            </a:extLst>
          </p:cNvPr>
          <p:cNvSpPr>
            <a:spLocks noGrp="1"/>
          </p:cNvSpPr>
          <p:nvPr>
            <p:ph type="sldNum" sz="quarter" idx="13"/>
          </p:nvPr>
        </p:nvSpPr>
        <p:spPr/>
        <p:txBody>
          <a:bodyPr/>
          <a:lstStyle/>
          <a:p>
            <a:pPr>
              <a:defRPr/>
            </a:pPr>
            <a:fld id="{0D82165E-A276-4D8B-B313-63EA707E5138}" type="slidenum">
              <a:rPr lang="en-US" smtClean="0"/>
              <a:pPr>
                <a:defRPr/>
              </a:pPr>
              <a:t>7</a:t>
            </a:fld>
            <a:endParaRPr lang="en-US" dirty="0"/>
          </a:p>
        </p:txBody>
      </p:sp>
      <p:sp>
        <p:nvSpPr>
          <p:cNvPr id="3" name="Title 2">
            <a:extLst>
              <a:ext uri="{FF2B5EF4-FFF2-40B4-BE49-F238E27FC236}">
                <a16:creationId xmlns:a16="http://schemas.microsoft.com/office/drawing/2014/main" id="{A09F15FC-D182-468C-8FEB-CFC41922DA20}"/>
              </a:ext>
            </a:extLst>
          </p:cNvPr>
          <p:cNvSpPr>
            <a:spLocks noGrp="1"/>
          </p:cNvSpPr>
          <p:nvPr>
            <p:ph type="title"/>
          </p:nvPr>
        </p:nvSpPr>
        <p:spPr/>
        <p:txBody>
          <a:bodyPr/>
          <a:lstStyle/>
          <a:p>
            <a:r>
              <a:rPr lang="en-US" b="1" dirty="0">
                <a:latin typeface="Roboto Black"/>
              </a:rPr>
              <a:t>IMPORTANCE OF COMPETENCIES</a:t>
            </a:r>
            <a:endParaRPr lang="en-US" dirty="0"/>
          </a:p>
        </p:txBody>
      </p:sp>
      <p:sp>
        <p:nvSpPr>
          <p:cNvPr id="4" name="Content Placeholder 3">
            <a:extLst>
              <a:ext uri="{FF2B5EF4-FFF2-40B4-BE49-F238E27FC236}">
                <a16:creationId xmlns:a16="http://schemas.microsoft.com/office/drawing/2014/main" id="{2CDD28F7-F36D-49A5-A299-B801272440C1}"/>
              </a:ext>
            </a:extLst>
          </p:cNvPr>
          <p:cNvSpPr>
            <a:spLocks noGrp="1"/>
          </p:cNvSpPr>
          <p:nvPr>
            <p:ph sz="quarter" idx="14"/>
          </p:nvPr>
        </p:nvSpPr>
        <p:spPr>
          <a:xfrm>
            <a:off x="1544128" y="2286000"/>
            <a:ext cx="11697420" cy="5334000"/>
          </a:xfrm>
        </p:spPr>
        <p:txBody>
          <a:bodyPr/>
          <a:lstStyle/>
          <a:p>
            <a:pPr>
              <a:spcBef>
                <a:spcPts val="600"/>
              </a:spcBef>
              <a:spcAft>
                <a:spcPts val="0"/>
              </a:spcAft>
            </a:pPr>
            <a:r>
              <a:rPr lang="en-US" sz="2000" b="1" dirty="0">
                <a:latin typeface="Roboto" panose="02000000000000000000"/>
              </a:rPr>
              <a:t>PROMOTE TRANSPARENCY</a:t>
            </a:r>
            <a:endParaRPr lang="en-US" sz="2000" dirty="0">
              <a:latin typeface="Roboto" panose="02000000000000000000"/>
            </a:endParaRPr>
          </a:p>
          <a:p>
            <a:pPr>
              <a:spcBef>
                <a:spcPts val="600"/>
              </a:spcBef>
              <a:spcAft>
                <a:spcPts val="0"/>
              </a:spcAft>
            </a:pPr>
            <a:r>
              <a:rPr lang="en-US" sz="2000" b="1" dirty="0">
                <a:latin typeface="Roboto" panose="02000000000000000000"/>
              </a:rPr>
              <a:t>IMPROVE WAYS ORGANIZATION RECRUITS, SELECTS AND DEVELOPS EMPLOYEES</a:t>
            </a:r>
            <a:endParaRPr lang="en-US" sz="2000" dirty="0">
              <a:latin typeface="Roboto" panose="02000000000000000000"/>
            </a:endParaRPr>
          </a:p>
          <a:p>
            <a:pPr>
              <a:spcBef>
                <a:spcPts val="600"/>
              </a:spcBef>
              <a:spcAft>
                <a:spcPts val="0"/>
              </a:spcAft>
            </a:pPr>
            <a:r>
              <a:rPr lang="en-US" sz="2000" b="1" dirty="0">
                <a:latin typeface="Roboto" panose="02000000000000000000"/>
              </a:rPr>
              <a:t>ENCOURAGE ENGAGEMENT</a:t>
            </a:r>
            <a:endParaRPr lang="en-US" sz="2000" dirty="0">
              <a:latin typeface="Roboto" panose="02000000000000000000"/>
            </a:endParaRPr>
          </a:p>
          <a:p>
            <a:pPr>
              <a:spcBef>
                <a:spcPts val="600"/>
              </a:spcBef>
              <a:spcAft>
                <a:spcPts val="0"/>
              </a:spcAft>
            </a:pPr>
            <a:r>
              <a:rPr lang="en-US" sz="2000" b="1" dirty="0">
                <a:latin typeface="Roboto" panose="02000000000000000000"/>
              </a:rPr>
              <a:t>ENCOURAGE ABIDING BY ETHICS CODE</a:t>
            </a:r>
            <a:endParaRPr lang="en-US" sz="2000" dirty="0">
              <a:latin typeface="Roboto" panose="02000000000000000000"/>
            </a:endParaRPr>
          </a:p>
          <a:p>
            <a:pPr>
              <a:spcBef>
                <a:spcPts val="600"/>
              </a:spcBef>
              <a:spcAft>
                <a:spcPts val="0"/>
              </a:spcAft>
            </a:pPr>
            <a:r>
              <a:rPr lang="en-US" sz="2000" b="1" dirty="0">
                <a:latin typeface="Roboto" panose="02000000000000000000"/>
              </a:rPr>
              <a:t>SUPPORT ORGANIZATIONAL CHANGE</a:t>
            </a:r>
            <a:endParaRPr lang="en-US" sz="2000" dirty="0">
              <a:latin typeface="Roboto" panose="02000000000000000000"/>
            </a:endParaRPr>
          </a:p>
          <a:p>
            <a:pPr>
              <a:spcBef>
                <a:spcPts val="600"/>
              </a:spcBef>
              <a:spcAft>
                <a:spcPts val="0"/>
              </a:spcAft>
            </a:pPr>
            <a:r>
              <a:rPr lang="en-US" sz="2000" b="1" dirty="0">
                <a:latin typeface="Roboto" panose="02000000000000000000"/>
              </a:rPr>
              <a:t>ENCOURAGE EMPLOYEES TO TAKE MORE OWNERSHIP FOR THEIR CAREER DEVELOPMENT</a:t>
            </a:r>
            <a:endParaRPr lang="en-US" sz="2000" dirty="0">
              <a:latin typeface="Roboto" panose="02000000000000000000"/>
            </a:endParaRPr>
          </a:p>
          <a:p>
            <a:pPr>
              <a:spcBef>
                <a:spcPts val="600"/>
              </a:spcBef>
              <a:spcAft>
                <a:spcPts val="0"/>
              </a:spcAft>
            </a:pPr>
            <a:r>
              <a:rPr lang="en-US" sz="2000" b="1" dirty="0">
                <a:latin typeface="Roboto" panose="02000000000000000000"/>
              </a:rPr>
              <a:t>INTEGRATE HR PROCESSES</a:t>
            </a:r>
            <a:endParaRPr lang="en-US" sz="2000" dirty="0">
              <a:latin typeface="Roboto" panose="02000000000000000000"/>
            </a:endParaRPr>
          </a:p>
          <a:p>
            <a:pPr>
              <a:lnSpc>
                <a:spcPct val="100000"/>
              </a:lnSpc>
              <a:spcBef>
                <a:spcPts val="1800"/>
              </a:spcBef>
              <a:spcAft>
                <a:spcPts val="0"/>
              </a:spcAft>
            </a:pPr>
            <a:r>
              <a:rPr lang="en-US" sz="2000" b="1" dirty="0">
                <a:latin typeface="Roboto" panose="02000000000000000000"/>
              </a:rPr>
              <a:t>EVALUATE AND REWARD SKILLS AND PERFORMANCE, NOT PERSONALITIES AND NETWORK CONNECTIONS</a:t>
            </a:r>
            <a:endParaRPr lang="en-US" sz="2000" dirty="0">
              <a:latin typeface="Roboto" panose="02000000000000000000"/>
            </a:endParaRPr>
          </a:p>
          <a:p>
            <a:endParaRPr lang="en-US" dirty="0"/>
          </a:p>
        </p:txBody>
      </p:sp>
    </p:spTree>
    <p:extLst>
      <p:ext uri="{BB962C8B-B14F-4D97-AF65-F5344CB8AC3E}">
        <p14:creationId xmlns:p14="http://schemas.microsoft.com/office/powerpoint/2010/main" val="2867922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45DDEA-FE7D-4EDD-A46B-91F4A9970252}"/>
              </a:ext>
            </a:extLst>
          </p:cNvPr>
          <p:cNvSpPr>
            <a:spLocks noGrp="1"/>
          </p:cNvSpPr>
          <p:nvPr>
            <p:ph type="sldNum" sz="quarter" idx="13"/>
          </p:nvPr>
        </p:nvSpPr>
        <p:spPr/>
        <p:txBody>
          <a:bodyPr/>
          <a:lstStyle/>
          <a:p>
            <a:pPr>
              <a:defRPr/>
            </a:pPr>
            <a:fld id="{0D82165E-A276-4D8B-B313-63EA707E5138}" type="slidenum">
              <a:rPr lang="en-US" smtClean="0"/>
              <a:pPr>
                <a:defRPr/>
              </a:pPr>
              <a:t>8</a:t>
            </a:fld>
            <a:endParaRPr lang="en-US" dirty="0"/>
          </a:p>
        </p:txBody>
      </p:sp>
      <p:sp>
        <p:nvSpPr>
          <p:cNvPr id="3" name="Title 2">
            <a:extLst>
              <a:ext uri="{FF2B5EF4-FFF2-40B4-BE49-F238E27FC236}">
                <a16:creationId xmlns:a16="http://schemas.microsoft.com/office/drawing/2014/main" id="{4BD5BD0B-9D74-42D1-8C6E-DA22FF3CBA68}"/>
              </a:ext>
            </a:extLst>
          </p:cNvPr>
          <p:cNvSpPr>
            <a:spLocks noGrp="1"/>
          </p:cNvSpPr>
          <p:nvPr>
            <p:ph type="title"/>
          </p:nvPr>
        </p:nvSpPr>
        <p:spPr/>
        <p:txBody>
          <a:bodyPr/>
          <a:lstStyle/>
          <a:p>
            <a:r>
              <a:rPr lang="en-US" b="1" dirty="0"/>
              <a:t>MAJOR FUNCTIONS OF HR</a:t>
            </a:r>
          </a:p>
        </p:txBody>
      </p:sp>
      <p:sp>
        <p:nvSpPr>
          <p:cNvPr id="4" name="Content Placeholder 3">
            <a:extLst>
              <a:ext uri="{FF2B5EF4-FFF2-40B4-BE49-F238E27FC236}">
                <a16:creationId xmlns:a16="http://schemas.microsoft.com/office/drawing/2014/main" id="{1FFE29B1-7F3A-4306-9A33-4B666AEC0D95}"/>
              </a:ext>
            </a:extLst>
          </p:cNvPr>
          <p:cNvSpPr>
            <a:spLocks noGrp="1"/>
          </p:cNvSpPr>
          <p:nvPr>
            <p:ph sz="quarter" idx="14"/>
          </p:nvPr>
        </p:nvSpPr>
        <p:spPr/>
        <p:txBody>
          <a:bodyPr/>
          <a:lstStyle/>
          <a:p>
            <a:pPr>
              <a:lnSpc>
                <a:spcPct val="100000"/>
              </a:lnSpc>
            </a:pPr>
            <a:r>
              <a:rPr lang="en-US" sz="2000" b="1" dirty="0"/>
              <a:t>RECRUITMENT &amp; SELECTION</a:t>
            </a:r>
          </a:p>
          <a:p>
            <a:pPr>
              <a:lnSpc>
                <a:spcPct val="100000"/>
              </a:lnSpc>
            </a:pPr>
            <a:r>
              <a:rPr lang="en-US" sz="2000" b="1" dirty="0"/>
              <a:t>TRAINING &amp; DEVELOPMENT</a:t>
            </a:r>
          </a:p>
          <a:p>
            <a:pPr>
              <a:lnSpc>
                <a:spcPct val="100000"/>
              </a:lnSpc>
            </a:pPr>
            <a:r>
              <a:rPr lang="en-US" sz="2000" b="1" dirty="0"/>
              <a:t>MOTIVATION</a:t>
            </a:r>
          </a:p>
          <a:p>
            <a:pPr marL="806450" indent="-349250">
              <a:lnSpc>
                <a:spcPct val="100000"/>
              </a:lnSpc>
              <a:buFont typeface="Wingdings" panose="05000000000000000000" pitchFamily="2" charset="2"/>
              <a:buChar char="Ø"/>
            </a:pPr>
            <a:r>
              <a:rPr lang="en-US" sz="2000" b="1" dirty="0"/>
              <a:t>	PERFORMANCE APPRAISALS</a:t>
            </a:r>
          </a:p>
          <a:p>
            <a:pPr marL="806450" indent="-349250">
              <a:lnSpc>
                <a:spcPct val="100000"/>
              </a:lnSpc>
              <a:buFont typeface="Wingdings" panose="05000000000000000000" pitchFamily="2" charset="2"/>
              <a:buChar char="Ø"/>
            </a:pPr>
            <a:r>
              <a:rPr lang="en-US" sz="2000" b="1" dirty="0"/>
              <a:t>	REWARDS &amp; COMPENSATION</a:t>
            </a:r>
          </a:p>
          <a:p>
            <a:pPr>
              <a:lnSpc>
                <a:spcPct val="100000"/>
              </a:lnSpc>
            </a:pPr>
            <a:r>
              <a:rPr lang="en-US" sz="2000" b="1" dirty="0"/>
              <a:t>MAINTENANCE</a:t>
            </a:r>
          </a:p>
          <a:p>
            <a:pPr marL="739775" indent="-342900">
              <a:lnSpc>
                <a:spcPct val="100000"/>
              </a:lnSpc>
              <a:buFont typeface="Wingdings" panose="05000000000000000000" pitchFamily="2" charset="2"/>
              <a:buChar char="Ø"/>
            </a:pPr>
            <a:r>
              <a:rPr lang="en-US" sz="2000" b="1" dirty="0"/>
              <a:t>	LABOR RELATIONS</a:t>
            </a:r>
          </a:p>
          <a:p>
            <a:pPr marL="739775" indent="-342900">
              <a:lnSpc>
                <a:spcPct val="100000"/>
              </a:lnSpc>
              <a:buFont typeface="Wingdings" panose="05000000000000000000" pitchFamily="2" charset="2"/>
              <a:buChar char="Ø"/>
            </a:pPr>
            <a:r>
              <a:rPr lang="en-US" sz="2000" b="1" dirty="0"/>
              <a:t>	COMMUNICATIONS</a:t>
            </a:r>
          </a:p>
          <a:p>
            <a:pPr marL="739775" indent="-342900">
              <a:lnSpc>
                <a:spcPct val="100000"/>
              </a:lnSpc>
              <a:buFont typeface="Wingdings" panose="05000000000000000000" pitchFamily="2" charset="2"/>
              <a:buChar char="Ø"/>
            </a:pPr>
            <a:r>
              <a:rPr lang="en-US" sz="2000" b="1" dirty="0"/>
              <a:t>	DISCIPLINE	</a:t>
            </a:r>
          </a:p>
          <a:p>
            <a:pPr marL="739775" indent="-342900">
              <a:lnSpc>
                <a:spcPct val="100000"/>
              </a:lnSpc>
              <a:buFont typeface="Wingdings" panose="05000000000000000000" pitchFamily="2" charset="2"/>
              <a:buChar char="Ø"/>
            </a:pPr>
            <a:r>
              <a:rPr lang="en-US" sz="2000" b="1" dirty="0"/>
              <a:t>	HEALTH AND SAFETY</a:t>
            </a:r>
          </a:p>
          <a:p>
            <a:pPr marL="0" indent="0">
              <a:buNone/>
            </a:pPr>
            <a:endParaRPr lang="en-US" dirty="0"/>
          </a:p>
        </p:txBody>
      </p:sp>
      <p:pic>
        <p:nvPicPr>
          <p:cNvPr id="5" name="Picture 4">
            <a:extLst>
              <a:ext uri="{FF2B5EF4-FFF2-40B4-BE49-F238E27FC236}">
                <a16:creationId xmlns:a16="http://schemas.microsoft.com/office/drawing/2014/main" id="{B0A7E780-EF2E-413D-A9DA-AAF773B08B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3962400"/>
            <a:ext cx="4158790" cy="2377440"/>
          </a:xfrm>
          <a:prstGeom prst="rect">
            <a:avLst/>
          </a:prstGeom>
        </p:spPr>
      </p:pic>
    </p:spTree>
    <p:extLst>
      <p:ext uri="{BB962C8B-B14F-4D97-AF65-F5344CB8AC3E}">
        <p14:creationId xmlns:p14="http://schemas.microsoft.com/office/powerpoint/2010/main" val="3887983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542FF4-2720-445C-923A-A084FB567C30}"/>
              </a:ext>
            </a:extLst>
          </p:cNvPr>
          <p:cNvSpPr>
            <a:spLocks noGrp="1"/>
          </p:cNvSpPr>
          <p:nvPr>
            <p:ph type="sldNum" sz="quarter" idx="13"/>
          </p:nvPr>
        </p:nvSpPr>
        <p:spPr/>
        <p:txBody>
          <a:bodyPr/>
          <a:lstStyle/>
          <a:p>
            <a:pPr>
              <a:defRPr/>
            </a:pPr>
            <a:fld id="{0D82165E-A276-4D8B-B313-63EA707E5138}" type="slidenum">
              <a:rPr lang="en-US" smtClean="0"/>
              <a:pPr>
                <a:defRPr/>
              </a:pPr>
              <a:t>9</a:t>
            </a:fld>
            <a:endParaRPr lang="en-US" dirty="0"/>
          </a:p>
        </p:txBody>
      </p:sp>
      <p:sp>
        <p:nvSpPr>
          <p:cNvPr id="3" name="Title 2">
            <a:extLst>
              <a:ext uri="{FF2B5EF4-FFF2-40B4-BE49-F238E27FC236}">
                <a16:creationId xmlns:a16="http://schemas.microsoft.com/office/drawing/2014/main" id="{DF2B9B3E-0AF7-4113-B35B-5FB6B4DE7276}"/>
              </a:ext>
            </a:extLst>
          </p:cNvPr>
          <p:cNvSpPr>
            <a:spLocks noGrp="1"/>
          </p:cNvSpPr>
          <p:nvPr>
            <p:ph type="title"/>
          </p:nvPr>
        </p:nvSpPr>
        <p:spPr/>
        <p:txBody>
          <a:bodyPr>
            <a:normAutofit/>
          </a:bodyPr>
          <a:lstStyle/>
          <a:p>
            <a:r>
              <a:rPr lang="en-US" b="1" dirty="0"/>
              <a:t>HR GENERALISTS VS. SPECIALISTS</a:t>
            </a:r>
          </a:p>
        </p:txBody>
      </p:sp>
      <p:sp>
        <p:nvSpPr>
          <p:cNvPr id="4" name="Content Placeholder 3">
            <a:extLst>
              <a:ext uri="{FF2B5EF4-FFF2-40B4-BE49-F238E27FC236}">
                <a16:creationId xmlns:a16="http://schemas.microsoft.com/office/drawing/2014/main" id="{1BEA988A-9CF6-42D5-86ED-0267E11F1E26}"/>
              </a:ext>
            </a:extLst>
          </p:cNvPr>
          <p:cNvSpPr>
            <a:spLocks noGrp="1"/>
          </p:cNvSpPr>
          <p:nvPr>
            <p:ph sz="quarter" idx="14"/>
          </p:nvPr>
        </p:nvSpPr>
        <p:spPr/>
        <p:txBody>
          <a:bodyPr/>
          <a:lstStyle/>
          <a:p>
            <a:pPr marL="0" indent="0">
              <a:buNone/>
            </a:pPr>
            <a:r>
              <a:rPr lang="en-US" sz="2800" b="1" dirty="0"/>
              <a:t>HR professionals take one of two career paths:</a:t>
            </a:r>
          </a:p>
          <a:p>
            <a:pPr>
              <a:buFont typeface="Wingdings" panose="05000000000000000000" pitchFamily="2" charset="2"/>
              <a:buChar char="Ø"/>
            </a:pPr>
            <a:r>
              <a:rPr lang="en-US" sz="2800" b="1" dirty="0"/>
              <a:t> HR Generalist</a:t>
            </a:r>
          </a:p>
          <a:p>
            <a:pPr>
              <a:buFont typeface="Wingdings" panose="05000000000000000000" pitchFamily="2" charset="2"/>
              <a:buChar char="Ø"/>
            </a:pPr>
            <a:r>
              <a:rPr lang="en-US" sz="2800" b="1" dirty="0"/>
              <a:t> HR Specialist</a:t>
            </a:r>
          </a:p>
          <a:p>
            <a:pPr marL="0" indent="0">
              <a:buNone/>
            </a:pPr>
            <a:endParaRPr lang="en-US" dirty="0"/>
          </a:p>
        </p:txBody>
      </p:sp>
      <p:pic>
        <p:nvPicPr>
          <p:cNvPr id="6" name="Picture 5">
            <a:extLst>
              <a:ext uri="{FF2B5EF4-FFF2-40B4-BE49-F238E27FC236}">
                <a16:creationId xmlns:a16="http://schemas.microsoft.com/office/drawing/2014/main" id="{5C102473-9E45-4CDB-9379-3A0C8B899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3810000"/>
            <a:ext cx="4878323" cy="2514600"/>
          </a:xfrm>
          <a:prstGeom prst="rect">
            <a:avLst/>
          </a:prstGeom>
        </p:spPr>
      </p:pic>
    </p:spTree>
    <p:extLst>
      <p:ext uri="{BB962C8B-B14F-4D97-AF65-F5344CB8AC3E}">
        <p14:creationId xmlns:p14="http://schemas.microsoft.com/office/powerpoint/2010/main" val="311553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amp;#x0D;&amp;#x0A;School of Business &amp;amp; Technology&amp;#x0D;&amp;#x0A;&amp;quot;&quot;/&gt;&lt;property id=&quot;20307&quot; value=&quot;256&quot;/&gt;&lt;/object&gt;&lt;object type=&quot;3&quot; unique_id=&quot;10005&quot;&gt;&lt;property id=&quot;20148&quot; value=&quot;5&quot;/&gt;&lt;property id=&quot;20300&quot; value=&quot;Slide 2 - &amp;quot;Purpose of Today’s Conference&amp;quot;&quot;/&gt;&lt;property id=&quot;20307&quot; value=&quot;257&quot;/&gt;&lt;/object&gt;&lt;object type=&quot;3&quot; unique_id=&quot;10006&quot;&gt;&lt;property id=&quot;20148&quot; value=&quot;5&quot;/&gt;&lt;property id=&quot;20300&quot; value=&quot;Slide 3 - &amp;quot;Key Items when Teaching at EC&amp;quot;&quot;/&gt;&lt;property id=&quot;20307&quot; value=&quot;258&quot;/&gt;&lt;/object&gt;&lt;object type=&quot;3&quot; unique_id=&quot;10007&quot;&gt;&lt;property id=&quot;20148&quot; value=&quot;5&quot;/&gt;&lt;property id=&quot;20300&quot; value=&quot;Slide 4 - &amp;quot;Starting the Course &amp;quot;&quot;/&gt;&lt;property id=&quot;20307&quot; value=&quot;263&quot;/&gt;&lt;/object&gt;&lt;object type=&quot;3&quot; unique_id=&quot;10008&quot;&gt;&lt;property id=&quot;20148&quot; value=&quot;5&quot;/&gt;&lt;property id=&quot;20300&quot; value=&quot;Slide 5 - &amp;quot;During the Course: Mid-course Feedback &amp;amp; Extensions&amp;quot;&quot;/&gt;&lt;property id=&quot;20307&quot; value=&quot;264&quot;/&gt;&lt;/object&gt;&lt;object type=&quot;3&quot; unique_id=&quot;10009&quot;&gt;&lt;property id=&quot;20148&quot; value=&quot;5&quot;/&gt;&lt;property id=&quot;20300&quot; value=&quot;Slide 6 - &amp;quot;Final Grades&amp;quot;&quot;/&gt;&lt;property id=&quot;20307&quot; value=&quot;265&quot;/&gt;&lt;/object&gt;&lt;object type=&quot;3&quot; unique_id=&quot;10010&quot;&gt;&lt;property id=&quot;20148&quot; value=&quot;5&quot;/&gt;&lt;property id=&quot;20300&quot; value=&quot;Slide 7 - &amp;quot;Excelsior College Policies&amp;quot;&quot;/&gt;&lt;property id=&quot;20307&quot; value=&quot;266&quot;/&gt;&lt;/object&gt;&lt;object type=&quot;3&quot; unique_id=&quot;10011&quot;&gt;&lt;property id=&quot;20148&quot; value=&quot;5&quot;/&gt;&lt;property id=&quot;20300&quot; value=&quot;Slide 8 - &amp;quot;What Success Looks Like&amp;quot;&quot;/&gt;&lt;property id=&quot;20307&quot; value=&quot;259&quot;/&gt;&lt;/object&gt;&lt;object type=&quot;3&quot; unique_id=&quot;10012&quot;&gt;&lt;property id=&quot;20148&quot; value=&quot;5&quot;/&gt;&lt;property id=&quot;20300&quot; value=&quot;Slide 9 - &amp;quot;Communicating with Others&amp;quot;&quot;/&gt;&lt;property id=&quot;20307&quot; value=&quot;260&quot;/&gt;&lt;/object&gt;&lt;object type=&quot;3&quot; unique_id=&quot;10013&quot;&gt;&lt;property id=&quot;20148&quot; value=&quot;5&quot;/&gt;&lt;property id=&quot;20300&quot; value=&quot;Slide 10 - &amp;quot;Summary&amp;quot;&quot;/&gt;&lt;property id=&quot;20307&quot; value=&quot;262&quot;/&gt;&lt;/object&gt;&lt;/object&gt;&lt;/object&gt;&lt;/database&gt;"/>
  <p:tag name="SECTOMILLISECCONVERTED" val="1"/>
</p:tagLst>
</file>

<file path=ppt/theme/theme1.xml><?xml version="1.0" encoding="utf-8"?>
<a:theme xmlns:a="http://schemas.openxmlformats.org/drawingml/2006/main" name="Excelsior College 2018">
  <a:themeElements>
    <a:clrScheme name="Excelsior">
      <a:dk1>
        <a:srgbClr val="000000"/>
      </a:dk1>
      <a:lt1>
        <a:srgbClr val="FFFFFF"/>
      </a:lt1>
      <a:dk2>
        <a:srgbClr val="642667"/>
      </a:dk2>
      <a:lt2>
        <a:srgbClr val="CCCCCC"/>
      </a:lt2>
      <a:accent1>
        <a:srgbClr val="00587C"/>
      </a:accent1>
      <a:accent2>
        <a:srgbClr val="4C8C2B"/>
      </a:accent2>
      <a:accent3>
        <a:srgbClr val="912F46"/>
      </a:accent3>
      <a:accent4>
        <a:srgbClr val="88288A"/>
      </a:accent4>
      <a:accent5>
        <a:srgbClr val="FFC600"/>
      </a:accent5>
      <a:accent6>
        <a:srgbClr val="2D2D8A"/>
      </a:accent6>
      <a:hlink>
        <a:srgbClr val="00B5E2"/>
      </a:hlink>
      <a:folHlink>
        <a:srgbClr val="009EC4"/>
      </a:folHlink>
    </a:clrScheme>
    <a:fontScheme name="Excelsior College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xcelsior College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xcelsior College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xcelsior College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xcelsior College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xcelsior College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xcelsior College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xcelsior College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xcelsior College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xcelsior College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xcelsior College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xcelsior College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xcelsior College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 Template 2018 03-15" id="{8B718244-B65E-450D-BAC8-420386CF9C35}" vid="{80619516-4E10-43FE-B550-417702B63C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1296</Words>
  <Application>Microsoft Office PowerPoint</Application>
  <PresentationFormat>Custom</PresentationFormat>
  <Paragraphs>286</Paragraphs>
  <Slides>29</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Roboto</vt:lpstr>
      <vt:lpstr>Roboto Black</vt:lpstr>
      <vt:lpstr>Roboto Light</vt:lpstr>
      <vt:lpstr>Roboto Medium</vt:lpstr>
      <vt:lpstr>Roboto Thin</vt:lpstr>
      <vt:lpstr>Wingdings</vt:lpstr>
      <vt:lpstr>Excelsior College 2018</vt:lpstr>
      <vt:lpstr>Careers in Human Resources </vt:lpstr>
      <vt:lpstr>HR CAREERS</vt:lpstr>
      <vt:lpstr>AGENDA</vt:lpstr>
      <vt:lpstr>MEET THE EXPERT PANEL</vt:lpstr>
      <vt:lpstr>SHRM COMPETENCIES</vt:lpstr>
      <vt:lpstr>RESEARCH  FINDINGS</vt:lpstr>
      <vt:lpstr>IMPORTANCE OF COMPETENCIES</vt:lpstr>
      <vt:lpstr>MAJOR FUNCTIONS OF HR</vt:lpstr>
      <vt:lpstr>HR GENERALISTS VS. SPECIALISTS</vt:lpstr>
      <vt:lpstr>HR SPECIALISTS</vt:lpstr>
      <vt:lpstr>HR GENERALISTS</vt:lpstr>
      <vt:lpstr>RESPONSIBILITIES OF GENERALISTS</vt:lpstr>
      <vt:lpstr>A DAY IN THE LIFE OF AN HR GENERALIST</vt:lpstr>
      <vt:lpstr>RECOMMENDED EXPERTISE</vt:lpstr>
      <vt:lpstr>JOB OUTLOOK PER BUREAU OF LABOR STATISTICS</vt:lpstr>
      <vt:lpstr>EXAMPLE:  HR SPECIALIST IN TRAINING</vt:lpstr>
      <vt:lpstr>EMPLOYMENT OF SPECIALISTS</vt:lpstr>
      <vt:lpstr>EXPERTISE RECOMMENDED</vt:lpstr>
      <vt:lpstr>SPECIALISTS</vt:lpstr>
      <vt:lpstr>SCENARIO PLANNING</vt:lpstr>
      <vt:lpstr>GOALS OF SCENARIO PLANNING PER SHRM</vt:lpstr>
      <vt:lpstr>SAMPLE STRATEGIES FOR HR FUNCTIONS</vt:lpstr>
      <vt:lpstr>SAMPLE STRATEGIES FOR HR FUNCTIONS</vt:lpstr>
      <vt:lpstr>CAREERS IN HR</vt:lpstr>
      <vt:lpstr>COURSES AT EXCELSIOR COLLEGE</vt:lpstr>
      <vt:lpstr>PROFESSIONAL ORGANIZATIONS</vt:lpstr>
      <vt:lpstr>JOINING STUDENT CHAPTER OF SHRM</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Careers in Human Resources</dc:title>
  <dc:creator>Michele Paludi</dc:creator>
  <cp:lastModifiedBy>Samantha Zullo</cp:lastModifiedBy>
  <cp:revision>11</cp:revision>
  <dcterms:created xsi:type="dcterms:W3CDTF">2020-06-21T15:47:20Z</dcterms:created>
  <dcterms:modified xsi:type="dcterms:W3CDTF">2020-07-13T17:59:04Z</dcterms:modified>
</cp:coreProperties>
</file>