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3"/>
  </p:notesMasterIdLst>
  <p:handoutMasterIdLst>
    <p:handoutMasterId r:id="rId34"/>
  </p:handoutMasterIdLst>
  <p:sldIdLst>
    <p:sldId id="571" r:id="rId2"/>
    <p:sldId id="530" r:id="rId3"/>
    <p:sldId id="531" r:id="rId4"/>
    <p:sldId id="575" r:id="rId5"/>
    <p:sldId id="576" r:id="rId6"/>
    <p:sldId id="577" r:id="rId7"/>
    <p:sldId id="602" r:id="rId8"/>
    <p:sldId id="578" r:id="rId9"/>
    <p:sldId id="579" r:id="rId10"/>
    <p:sldId id="580" r:id="rId11"/>
    <p:sldId id="581" r:id="rId12"/>
    <p:sldId id="582" r:id="rId13"/>
    <p:sldId id="583" r:id="rId14"/>
    <p:sldId id="584" r:id="rId15"/>
    <p:sldId id="585" r:id="rId16"/>
    <p:sldId id="586" r:id="rId17"/>
    <p:sldId id="587" r:id="rId18"/>
    <p:sldId id="588" r:id="rId19"/>
    <p:sldId id="589" r:id="rId20"/>
    <p:sldId id="590" r:id="rId21"/>
    <p:sldId id="591" r:id="rId22"/>
    <p:sldId id="592" r:id="rId23"/>
    <p:sldId id="593" r:id="rId24"/>
    <p:sldId id="595" r:id="rId25"/>
    <p:sldId id="596" r:id="rId26"/>
    <p:sldId id="597" r:id="rId27"/>
    <p:sldId id="598" r:id="rId28"/>
    <p:sldId id="599" r:id="rId29"/>
    <p:sldId id="600" r:id="rId30"/>
    <p:sldId id="601" r:id="rId31"/>
    <p:sldId id="550" r:id="rId32"/>
  </p:sldIdLst>
  <p:sldSz cx="14630400" cy="8229600"/>
  <p:notesSz cx="7010400" cy="92964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48640" algn="l" rtl="0" fontAlgn="base">
      <a:spcBef>
        <a:spcPct val="0"/>
      </a:spcBef>
      <a:spcAft>
        <a:spcPct val="0"/>
      </a:spcAft>
      <a:defRPr kern="1200">
        <a:solidFill>
          <a:schemeClr val="tx1"/>
        </a:solidFill>
        <a:latin typeface="Arial" charset="0"/>
        <a:ea typeface="+mn-ea"/>
        <a:cs typeface="+mn-cs"/>
      </a:defRPr>
    </a:lvl2pPr>
    <a:lvl3pPr marL="1097280" algn="l" rtl="0" fontAlgn="base">
      <a:spcBef>
        <a:spcPct val="0"/>
      </a:spcBef>
      <a:spcAft>
        <a:spcPct val="0"/>
      </a:spcAft>
      <a:defRPr kern="1200">
        <a:solidFill>
          <a:schemeClr val="tx1"/>
        </a:solidFill>
        <a:latin typeface="Arial" charset="0"/>
        <a:ea typeface="+mn-ea"/>
        <a:cs typeface="+mn-cs"/>
      </a:defRPr>
    </a:lvl3pPr>
    <a:lvl4pPr marL="1645920" algn="l" rtl="0" fontAlgn="base">
      <a:spcBef>
        <a:spcPct val="0"/>
      </a:spcBef>
      <a:spcAft>
        <a:spcPct val="0"/>
      </a:spcAft>
      <a:defRPr kern="1200">
        <a:solidFill>
          <a:schemeClr val="tx1"/>
        </a:solidFill>
        <a:latin typeface="Arial" charset="0"/>
        <a:ea typeface="+mn-ea"/>
        <a:cs typeface="+mn-cs"/>
      </a:defRPr>
    </a:lvl4pPr>
    <a:lvl5pPr marL="2194560" algn="l" rtl="0" fontAlgn="base">
      <a:spcBef>
        <a:spcPct val="0"/>
      </a:spcBef>
      <a:spcAft>
        <a:spcPct val="0"/>
      </a:spcAft>
      <a:defRPr kern="1200">
        <a:solidFill>
          <a:schemeClr val="tx1"/>
        </a:solidFill>
        <a:latin typeface="Arial" charset="0"/>
        <a:ea typeface="+mn-ea"/>
        <a:cs typeface="+mn-cs"/>
      </a:defRPr>
    </a:lvl5pPr>
    <a:lvl6pPr marL="2743200" algn="l" defTabSz="1097280" rtl="0" eaLnBrk="1" latinLnBrk="0" hangingPunct="1">
      <a:defRPr kern="1200">
        <a:solidFill>
          <a:schemeClr val="tx1"/>
        </a:solidFill>
        <a:latin typeface="Arial" charset="0"/>
        <a:ea typeface="+mn-ea"/>
        <a:cs typeface="+mn-cs"/>
      </a:defRPr>
    </a:lvl6pPr>
    <a:lvl7pPr marL="3291840" algn="l" defTabSz="1097280" rtl="0" eaLnBrk="1" latinLnBrk="0" hangingPunct="1">
      <a:defRPr kern="1200">
        <a:solidFill>
          <a:schemeClr val="tx1"/>
        </a:solidFill>
        <a:latin typeface="Arial" charset="0"/>
        <a:ea typeface="+mn-ea"/>
        <a:cs typeface="+mn-cs"/>
      </a:defRPr>
    </a:lvl7pPr>
    <a:lvl8pPr marL="3840480" algn="l" defTabSz="1097280" rtl="0" eaLnBrk="1" latinLnBrk="0" hangingPunct="1">
      <a:defRPr kern="1200">
        <a:solidFill>
          <a:schemeClr val="tx1"/>
        </a:solidFill>
        <a:latin typeface="Arial" charset="0"/>
        <a:ea typeface="+mn-ea"/>
        <a:cs typeface="+mn-cs"/>
      </a:defRPr>
    </a:lvl8pPr>
    <a:lvl9pPr marL="4389120" algn="l" defTabSz="109728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parks" initials="MS" lastIdx="1" clrIdx="0"/>
  <p:cmAuthor id="2" name="Jenna Kerwin" initials="JK" lastIdx="7" clrIdx="1">
    <p:extLst>
      <p:ext uri="{19B8F6BF-5375-455C-9EA6-DF929625EA0E}">
        <p15:presenceInfo xmlns:p15="http://schemas.microsoft.com/office/powerpoint/2012/main" userId="S::jkerwin@excelsior.edu::791cb97a-cc68-4ab9-a8f0-37c95b93c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E"/>
    <a:srgbClr val="BC37BF"/>
    <a:srgbClr val="447D27"/>
    <a:srgbClr val="458028"/>
    <a:srgbClr val="68B347"/>
    <a:srgbClr val="6BB648"/>
    <a:srgbClr val="B4C24A"/>
    <a:srgbClr val="88288A"/>
    <a:srgbClr val="569F31"/>
    <a:srgbClr val="4F9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6378" autoAdjust="0"/>
  </p:normalViewPr>
  <p:slideViewPr>
    <p:cSldViewPr>
      <p:cViewPr varScale="1">
        <p:scale>
          <a:sx n="68" d="100"/>
          <a:sy n="68" d="100"/>
        </p:scale>
        <p:origin x="653" y="67"/>
      </p:cViewPr>
      <p:guideLst>
        <p:guide orient="horz" pos="2592"/>
        <p:guide pos="4608"/>
      </p:guideLst>
    </p:cSldViewPr>
  </p:slideViewPr>
  <p:outlineViewPr>
    <p:cViewPr>
      <p:scale>
        <a:sx n="33" d="100"/>
        <a:sy n="33" d="100"/>
      </p:scale>
      <p:origin x="0" y="565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4" d="100"/>
          <a:sy n="114" d="100"/>
        </p:scale>
        <p:origin x="34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5915AF77-E69A-4809-B2E5-0BB90D6F368A}" type="datetimeFigureOut">
              <a:rPr lang="en-US"/>
              <a:pPr>
                <a:defRPr/>
              </a:pPr>
              <a:t>9/21/2020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9CA00F5-CB0E-4A09-8DBF-71996553EBD0}" type="slidenum">
              <a:rPr lang="en-US"/>
              <a:pPr>
                <a:defRPr/>
              </a:pPr>
              <a:t>‹#›</a:t>
            </a:fld>
            <a:endParaRPr lang="en-US" dirty="0"/>
          </a:p>
        </p:txBody>
      </p:sp>
    </p:spTree>
    <p:extLst>
      <p:ext uri="{BB962C8B-B14F-4D97-AF65-F5344CB8AC3E}">
        <p14:creationId xmlns:p14="http://schemas.microsoft.com/office/powerpoint/2010/main" val="114511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7B83AF0E-1C0A-4B79-A3E8-E76BA32E946A}" type="datetimeFigureOut">
              <a:rPr lang="en-US"/>
              <a:pPr>
                <a:defRPr/>
              </a:pPr>
              <a:t>9/21/2020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41902640-048D-44F4-A142-EFDDE805FCF5}" type="slidenum">
              <a:rPr lang="en-US"/>
              <a:pPr>
                <a:defRPr/>
              </a:pPr>
              <a:t>‹#›</a:t>
            </a:fld>
            <a:endParaRPr lang="en-US" dirty="0"/>
          </a:p>
        </p:txBody>
      </p:sp>
    </p:spTree>
    <p:extLst>
      <p:ext uri="{BB962C8B-B14F-4D97-AF65-F5344CB8AC3E}">
        <p14:creationId xmlns:p14="http://schemas.microsoft.com/office/powerpoint/2010/main" val="25180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40" kern="1200">
        <a:solidFill>
          <a:schemeClr val="tx1"/>
        </a:solidFill>
        <a:latin typeface="+mn-lt"/>
        <a:ea typeface="+mn-ea"/>
        <a:cs typeface="+mn-cs"/>
      </a:defRPr>
    </a:lvl1pPr>
    <a:lvl2pPr marL="548640" algn="l" rtl="0" eaLnBrk="0" fontAlgn="base" hangingPunct="0">
      <a:spcBef>
        <a:spcPct val="30000"/>
      </a:spcBef>
      <a:spcAft>
        <a:spcPct val="0"/>
      </a:spcAft>
      <a:defRPr sz="1440" kern="1200">
        <a:solidFill>
          <a:schemeClr val="tx1"/>
        </a:solidFill>
        <a:latin typeface="+mn-lt"/>
        <a:ea typeface="+mn-ea"/>
        <a:cs typeface="+mn-cs"/>
      </a:defRPr>
    </a:lvl2pPr>
    <a:lvl3pPr marL="1097280" algn="l" rtl="0" eaLnBrk="0" fontAlgn="base" hangingPunct="0">
      <a:spcBef>
        <a:spcPct val="30000"/>
      </a:spcBef>
      <a:spcAft>
        <a:spcPct val="0"/>
      </a:spcAft>
      <a:defRPr sz="1440" kern="1200">
        <a:solidFill>
          <a:schemeClr val="tx1"/>
        </a:solidFill>
        <a:latin typeface="+mn-lt"/>
        <a:ea typeface="+mn-ea"/>
        <a:cs typeface="+mn-cs"/>
      </a:defRPr>
    </a:lvl3pPr>
    <a:lvl4pPr marL="1645920" algn="l" rtl="0" eaLnBrk="0" fontAlgn="base" hangingPunct="0">
      <a:spcBef>
        <a:spcPct val="30000"/>
      </a:spcBef>
      <a:spcAft>
        <a:spcPct val="0"/>
      </a:spcAft>
      <a:defRPr sz="1440" kern="1200">
        <a:solidFill>
          <a:schemeClr val="tx1"/>
        </a:solidFill>
        <a:latin typeface="+mn-lt"/>
        <a:ea typeface="+mn-ea"/>
        <a:cs typeface="+mn-cs"/>
      </a:defRPr>
    </a:lvl4pPr>
    <a:lvl5pPr marL="2194560" algn="l" rtl="0" eaLnBrk="0" fontAlgn="base" hangingPunct="0">
      <a:spcBef>
        <a:spcPct val="30000"/>
      </a:spcBef>
      <a:spcAft>
        <a:spcPct val="0"/>
      </a:spcAft>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will welcome attendees </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a:t>
            </a:fld>
            <a:endParaRPr lang="en-US" dirty="0"/>
          </a:p>
        </p:txBody>
      </p:sp>
    </p:spTree>
    <p:extLst>
      <p:ext uri="{BB962C8B-B14F-4D97-AF65-F5344CB8AC3E}">
        <p14:creationId xmlns:p14="http://schemas.microsoft.com/office/powerpoint/2010/main" val="261342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a:t>
            </a:fld>
            <a:endParaRPr lang="en-US" dirty="0"/>
          </a:p>
        </p:txBody>
      </p:sp>
    </p:spTree>
    <p:extLst>
      <p:ext uri="{BB962C8B-B14F-4D97-AF65-F5344CB8AC3E}">
        <p14:creationId xmlns:p14="http://schemas.microsoft.com/office/powerpoint/2010/main" val="78951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INTRODUCES MATT; MATT READS AGENDA</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3</a:t>
            </a:fld>
            <a:endParaRPr lang="en-US" dirty="0"/>
          </a:p>
        </p:txBody>
      </p:sp>
    </p:spTree>
    <p:extLst>
      <p:ext uri="{BB962C8B-B14F-4D97-AF65-F5344CB8AC3E}">
        <p14:creationId xmlns:p14="http://schemas.microsoft.com/office/powerpoint/2010/main" val="128259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INTRODUCES EACH PANEL MEMBER; PANEL MEMBER BRIEFLY DESCRIBES THEIR EXPERTISE/courses 			</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4</a:t>
            </a:fld>
            <a:endParaRPr lang="en-US" dirty="0"/>
          </a:p>
        </p:txBody>
      </p:sp>
    </p:spTree>
    <p:extLst>
      <p:ext uri="{BB962C8B-B14F-4D97-AF65-F5344CB8AC3E}">
        <p14:creationId xmlns:p14="http://schemas.microsoft.com/office/powerpoint/2010/main" val="52222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31</a:t>
            </a:fld>
            <a:endParaRPr lang="en-US" dirty="0"/>
          </a:p>
        </p:txBody>
      </p:sp>
    </p:spTree>
    <p:extLst>
      <p:ext uri="{BB962C8B-B14F-4D97-AF65-F5344CB8AC3E}">
        <p14:creationId xmlns:p14="http://schemas.microsoft.com/office/powerpoint/2010/main" val="2761769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le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133600"/>
            <a:ext cx="14630400" cy="3200400"/>
          </a:xfrm>
          <a:blipFill dpi="0" rotWithShape="1">
            <a:blip r:embed="rId3">
              <a:alphaModFix amt="50000"/>
            </a:blip>
            <a:srcRect/>
            <a:stretch>
              <a:fillRect t="-2" b="-135712"/>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2"/>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7150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9/21/2020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813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9- Highlight or Quot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447D27"/>
            </a:fgClr>
            <a:bgClr>
              <a:schemeClr val="accent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noChangeAspect="1"/>
          </p:cNvSpPr>
          <p:nvPr>
            <p:ph type="pic" sz="quarter" idx="13" hasCustomPrompt="1"/>
          </p:nvPr>
        </p:nvSpPr>
        <p:spPr>
          <a:xfrm>
            <a:off x="6570134" y="2514599"/>
            <a:ext cx="8060266" cy="4533899"/>
          </a:xfrm>
          <a:noFill/>
        </p:spPr>
        <p:txBody>
          <a:bodyPr/>
          <a:lstStyle>
            <a:lvl1pPr marL="0" indent="0">
              <a:lnSpc>
                <a:spcPts val="2600"/>
              </a:lnSpc>
              <a:buFontTx/>
              <a:buNone/>
              <a:defRPr sz="2000"/>
            </a:lvl1pPr>
          </a:lstStyle>
          <a:p>
            <a:r>
              <a:rPr lang="en-US" dirty="0"/>
              <a:t>This is a placeholder for a photo. Click on the icon below to add a photo. Photos should be 16:9 aspect ratio. Use 576 x 324 pixels or 1920 x 1080 for larger photos. Find appropriately sized photos in the Image Library in the Brand Toolkit on Excelsior Central. Email editdesign@excelsior.edu for assistance.</a:t>
            </a:r>
          </a:p>
        </p:txBody>
      </p:sp>
      <p:sp>
        <p:nvSpPr>
          <p:cNvPr id="9" name="Text Placeholder 8"/>
          <p:cNvSpPr>
            <a:spLocks noGrp="1"/>
          </p:cNvSpPr>
          <p:nvPr>
            <p:ph type="body" sz="quarter" idx="14" hasCustomPrompt="1"/>
          </p:nvPr>
        </p:nvSpPr>
        <p:spPr>
          <a:xfrm>
            <a:off x="6570135" y="7086600"/>
            <a:ext cx="7755466" cy="533400"/>
          </a:xfrm>
        </p:spPr>
        <p:txBody>
          <a:bodyPr lIns="0"/>
          <a:lstStyle>
            <a:lvl1pPr marL="0" indent="0">
              <a:lnSpc>
                <a:spcPts val="1400"/>
              </a:lnSpc>
              <a:spcAft>
                <a:spcPts val="0"/>
              </a:spcAft>
              <a:buFontTx/>
              <a:buNone/>
              <a:defRPr sz="1200" baseline="0"/>
            </a:lvl1pPr>
            <a:lvl2pPr marL="0" indent="0">
              <a:lnSpc>
                <a:spcPts val="1400"/>
              </a:lnSpc>
              <a:spcBef>
                <a:spcPts val="0"/>
              </a:spcBef>
              <a:spcAft>
                <a:spcPts val="0"/>
              </a:spcAft>
              <a:buFontTx/>
              <a:buNone/>
              <a:defRPr sz="1200"/>
            </a:lvl2pPr>
            <a:lvl3pPr marL="0" indent="0">
              <a:lnSpc>
                <a:spcPts val="1400"/>
              </a:lnSpc>
              <a:spcBef>
                <a:spcPts val="0"/>
              </a:spcBef>
              <a:spcAft>
                <a:spcPts val="0"/>
              </a:spcAft>
              <a:buFontTx/>
              <a:buNone/>
              <a:defRPr sz="1200"/>
            </a:lvl3pPr>
            <a:lvl4pPr marL="0" indent="0">
              <a:lnSpc>
                <a:spcPts val="1400"/>
              </a:lnSpc>
              <a:spcBef>
                <a:spcPts val="0"/>
              </a:spcBef>
              <a:spcAft>
                <a:spcPts val="0"/>
              </a:spcAft>
              <a:buFontTx/>
              <a:buNone/>
              <a:defRPr sz="1200"/>
            </a:lvl4pPr>
            <a:lvl5pPr marL="0" indent="0">
              <a:lnSpc>
                <a:spcPts val="1400"/>
              </a:lnSpc>
              <a:spcBef>
                <a:spcPts val="0"/>
              </a:spcBef>
              <a:spcAft>
                <a:spcPts val="0"/>
              </a:spcAft>
              <a:buFontTx/>
              <a:buNone/>
              <a:defRPr sz="1200"/>
            </a:lvl5pPr>
          </a:lstStyle>
          <a:p>
            <a:pPr lvl="0"/>
            <a:r>
              <a:rPr lang="en-US" dirty="0"/>
              <a:t>Click to add a photo caption. Note: This will probably not be legible during presentations.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06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 Image Thumbn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81584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9"/>
          <p:cNvSpPr>
            <a:spLocks noGrp="1" noChangeAspect="1"/>
          </p:cNvSpPr>
          <p:nvPr>
            <p:ph type="pic" sz="quarter" idx="13" hasCustomPrompt="1"/>
          </p:nvPr>
        </p:nvSpPr>
        <p:spPr>
          <a:xfrm>
            <a:off x="6318672"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2" name="Picture Placeholder 9"/>
          <p:cNvSpPr>
            <a:spLocks noGrp="1" noChangeAspect="1"/>
          </p:cNvSpPr>
          <p:nvPr>
            <p:ph type="pic" sz="quarter" idx="15" hasCustomPrompt="1"/>
          </p:nvPr>
        </p:nvSpPr>
        <p:spPr>
          <a:xfrm>
            <a:off x="8912436"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3" name="Picture Placeholder 9"/>
          <p:cNvSpPr>
            <a:spLocks noGrp="1" noChangeAspect="1"/>
          </p:cNvSpPr>
          <p:nvPr>
            <p:ph type="pic" sz="quarter" idx="16" hasCustomPrompt="1"/>
          </p:nvPr>
        </p:nvSpPr>
        <p:spPr>
          <a:xfrm>
            <a:off x="11506200"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4" name="Picture Placeholder 9"/>
          <p:cNvSpPr>
            <a:spLocks noGrp="1" noChangeAspect="1"/>
          </p:cNvSpPr>
          <p:nvPr>
            <p:ph type="pic" sz="quarter" idx="17" hasCustomPrompt="1"/>
          </p:nvPr>
        </p:nvSpPr>
        <p:spPr>
          <a:xfrm>
            <a:off x="6318672"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5" name="Picture Placeholder 9"/>
          <p:cNvSpPr>
            <a:spLocks noGrp="1" noChangeAspect="1"/>
          </p:cNvSpPr>
          <p:nvPr>
            <p:ph type="pic" sz="quarter" idx="18" hasCustomPrompt="1"/>
          </p:nvPr>
        </p:nvSpPr>
        <p:spPr>
          <a:xfrm>
            <a:off x="8912436"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6" name="Picture Placeholder 9"/>
          <p:cNvSpPr>
            <a:spLocks noGrp="1" noChangeAspect="1"/>
          </p:cNvSpPr>
          <p:nvPr>
            <p:ph type="pic" sz="quarter" idx="19" hasCustomPrompt="1"/>
          </p:nvPr>
        </p:nvSpPr>
        <p:spPr>
          <a:xfrm>
            <a:off x="11506200"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7" name="Picture Placeholder 9"/>
          <p:cNvSpPr>
            <a:spLocks noGrp="1" noChangeAspect="1"/>
          </p:cNvSpPr>
          <p:nvPr>
            <p:ph type="pic" sz="quarter" idx="20" hasCustomPrompt="1"/>
          </p:nvPr>
        </p:nvSpPr>
        <p:spPr>
          <a:xfrm>
            <a:off x="6318672"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8" name="Picture Placeholder 9"/>
          <p:cNvSpPr>
            <a:spLocks noGrp="1" noChangeAspect="1"/>
          </p:cNvSpPr>
          <p:nvPr>
            <p:ph type="pic" sz="quarter" idx="21" hasCustomPrompt="1"/>
          </p:nvPr>
        </p:nvSpPr>
        <p:spPr>
          <a:xfrm>
            <a:off x="8912436"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9" name="Picture Placeholder 9"/>
          <p:cNvSpPr>
            <a:spLocks noGrp="1" noChangeAspect="1"/>
          </p:cNvSpPr>
          <p:nvPr>
            <p:ph type="pic" sz="quarter" idx="22" hasCustomPrompt="1"/>
          </p:nvPr>
        </p:nvSpPr>
        <p:spPr>
          <a:xfrm>
            <a:off x="11506200"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Tree>
    <p:extLst>
      <p:ext uri="{BB962C8B-B14F-4D97-AF65-F5344CB8AC3E}">
        <p14:creationId xmlns:p14="http://schemas.microsoft.com/office/powerpoint/2010/main" val="9517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57200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57200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9"/>
          <p:cNvSpPr>
            <a:spLocks noGrp="1" noChangeAspect="1"/>
          </p:cNvSpPr>
          <p:nvPr>
            <p:ph type="pic" sz="quarter" idx="14" hasCustomPrompt="1"/>
          </p:nvPr>
        </p:nvSpPr>
        <p:spPr>
          <a:xfrm>
            <a:off x="10171340" y="2297142"/>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1" name="Picture Placeholder 9"/>
          <p:cNvSpPr>
            <a:spLocks noGrp="1" noChangeAspect="1"/>
          </p:cNvSpPr>
          <p:nvPr>
            <p:ph type="pic" sz="quarter" idx="15" hasCustomPrompt="1"/>
          </p:nvPr>
        </p:nvSpPr>
        <p:spPr>
          <a:xfrm>
            <a:off x="6208940" y="2297142"/>
            <a:ext cx="3773260" cy="2122458"/>
          </a:xfrm>
          <a:noFill/>
          <a:ln>
            <a:solidFill>
              <a:schemeClr val="bg2">
                <a:lumMod val="90000"/>
              </a:schemeClr>
            </a:solidFill>
          </a:ln>
        </p:spPr>
        <p:txBody>
          <a:bodyPr/>
          <a:lstStyle>
            <a:lvl1pPr marL="0" indent="0">
              <a:lnSpc>
                <a:spcPts val="1700"/>
              </a:lnSpc>
              <a:buFontTx/>
              <a:buNone/>
              <a:defRPr sz="1500" baseline="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2" name="Picture Placeholder 9"/>
          <p:cNvSpPr>
            <a:spLocks noGrp="1" noChangeAspect="1"/>
          </p:cNvSpPr>
          <p:nvPr>
            <p:ph type="pic" sz="quarter" idx="16" hasCustomPrompt="1"/>
          </p:nvPr>
        </p:nvSpPr>
        <p:spPr>
          <a:xfrm>
            <a:off x="101713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3" name="Picture Placeholder 9"/>
          <p:cNvSpPr>
            <a:spLocks noGrp="1" noChangeAspect="1"/>
          </p:cNvSpPr>
          <p:nvPr>
            <p:ph type="pic" sz="quarter" idx="17" hasCustomPrompt="1"/>
          </p:nvPr>
        </p:nvSpPr>
        <p:spPr>
          <a:xfrm>
            <a:off x="62089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4" name="Text Placeholder 8"/>
          <p:cNvSpPr>
            <a:spLocks noGrp="1"/>
          </p:cNvSpPr>
          <p:nvPr>
            <p:ph type="body" sz="quarter" idx="18" hasCustomPrompt="1"/>
          </p:nvPr>
        </p:nvSpPr>
        <p:spPr>
          <a:xfrm>
            <a:off x="6208940" y="7116343"/>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9" hasCustomPrompt="1"/>
          </p:nvPr>
        </p:nvSpPr>
        <p:spPr>
          <a:xfrm>
            <a:off x="10171340" y="7118934"/>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0" hasCustomPrompt="1"/>
          </p:nvPr>
        </p:nvSpPr>
        <p:spPr>
          <a:xfrm>
            <a:off x="6208940" y="4455558"/>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1" hasCustomPrompt="1"/>
          </p:nvPr>
        </p:nvSpPr>
        <p:spPr>
          <a:xfrm>
            <a:off x="10171340" y="4458149"/>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5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 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06711"/>
            <a:ext cx="11887200" cy="764889"/>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0" name="Picture Placeholder 9"/>
          <p:cNvSpPr>
            <a:spLocks noGrp="1" noChangeAspect="1"/>
          </p:cNvSpPr>
          <p:nvPr>
            <p:ph type="pic" sz="quarter" idx="14" hasCustomPrompt="1"/>
          </p:nvPr>
        </p:nvSpPr>
        <p:spPr>
          <a:xfrm>
            <a:off x="685800" y="1447800"/>
            <a:ext cx="11133221" cy="6262434"/>
          </a:xfrm>
          <a:noFill/>
          <a:ln>
            <a:noFill/>
          </a:ln>
        </p:spPr>
        <p:txBody>
          <a:bodyPr/>
          <a:lstStyle>
            <a:lvl1pPr marL="0" indent="0" algn="ctr">
              <a:lnSpc>
                <a:spcPts val="2000"/>
              </a:lnSpc>
              <a:buFontTx/>
              <a:buNone/>
              <a:defRPr sz="1800" baseline="0"/>
            </a:lvl1pPr>
          </a:lstStyle>
          <a:p>
            <a:r>
              <a:rPr lang="en-US" dirty="0"/>
              <a:t>This is a placeholder for a photo. Click on the icon below to add a photo. </a:t>
            </a:r>
            <a:br>
              <a:rPr lang="en-US" dirty="0"/>
            </a:br>
            <a:r>
              <a:rPr lang="en-US" dirty="0"/>
              <a:t>Photos should be 16:9 aspect ratio. Use 1920 x 1080 pixels. </a:t>
            </a:r>
            <a:br>
              <a:rPr lang="en-US" dirty="0"/>
            </a:br>
            <a:r>
              <a:rPr lang="en-US" dirty="0"/>
              <a:t>Find appropriately sized photos in the Image Library in the Brand Toolkit on Excelsior Central. </a:t>
            </a:r>
            <a:br>
              <a:rPr lang="en-US" dirty="0"/>
            </a:br>
            <a:r>
              <a:rPr lang="en-US" dirty="0"/>
              <a:t>Email editdesign@excelsior.edu for assistance.</a:t>
            </a:r>
          </a:p>
        </p:txBody>
      </p:sp>
      <p:sp>
        <p:nvSpPr>
          <p:cNvPr id="27" name="Text Placeholder 8"/>
          <p:cNvSpPr>
            <a:spLocks noGrp="1"/>
          </p:cNvSpPr>
          <p:nvPr>
            <p:ph type="body" sz="quarter" idx="21" hasCustomPrompt="1"/>
          </p:nvPr>
        </p:nvSpPr>
        <p:spPr>
          <a:xfrm>
            <a:off x="11963400" y="6477000"/>
            <a:ext cx="19812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photo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1963400" y="1447800"/>
            <a:ext cx="1981200" cy="48006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photo caption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6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 Large Message o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18"/>
          <p:cNvSpPr>
            <a:spLocks noGrp="1"/>
          </p:cNvSpPr>
          <p:nvPr>
            <p:ph sz="quarter" idx="14"/>
          </p:nvPr>
        </p:nvSpPr>
        <p:spPr>
          <a:xfrm>
            <a:off x="2286000" y="1280160"/>
            <a:ext cx="10058400" cy="6187441"/>
          </a:xfrm>
        </p:spPr>
        <p:txBody>
          <a:bodyPr anchor="ctr" anchorCtr="0"/>
          <a:lstStyle>
            <a:lvl1pPr marL="0" indent="0" algn="ctr">
              <a:lnSpc>
                <a:spcPts val="4800"/>
              </a:lnSpc>
              <a:spcBef>
                <a:spcPts val="1500"/>
              </a:spcBef>
              <a:spcAft>
                <a:spcPts val="1000"/>
              </a:spcAft>
              <a:buFontTx/>
              <a:buNone/>
              <a:defRPr sz="4400" b="0" spc="0">
                <a:solidFill>
                  <a:schemeClr val="tx2"/>
                </a:solidFill>
              </a:defRPr>
            </a:lvl1pPr>
            <a:lvl2pPr marL="0" indent="0" algn="ctr">
              <a:lnSpc>
                <a:spcPts val="4800"/>
              </a:lnSpc>
              <a:spcBef>
                <a:spcPts val="1000"/>
              </a:spcBef>
              <a:spcAft>
                <a:spcPts val="1000"/>
              </a:spcAft>
              <a:buFontTx/>
              <a:buNone/>
              <a:defRPr sz="4400" spc="0">
                <a:solidFill>
                  <a:schemeClr val="tx2"/>
                </a:solidFill>
              </a:defRPr>
            </a:lvl2pPr>
            <a:lvl3pPr marL="0" indent="0" algn="ctr">
              <a:lnSpc>
                <a:spcPts val="4800"/>
              </a:lnSpc>
              <a:spcBef>
                <a:spcPts val="1000"/>
              </a:spcBef>
              <a:spcAft>
                <a:spcPts val="1000"/>
              </a:spcAft>
              <a:buFontTx/>
              <a:buNone/>
              <a:defRPr sz="4400" spc="0">
                <a:solidFill>
                  <a:schemeClr val="tx2"/>
                </a:solidFill>
              </a:defRPr>
            </a:lvl3pPr>
            <a:lvl4pPr marL="0" indent="0" algn="ctr">
              <a:lnSpc>
                <a:spcPts val="4800"/>
              </a:lnSpc>
              <a:spcBef>
                <a:spcPts val="1000"/>
              </a:spcBef>
              <a:spcAft>
                <a:spcPts val="1000"/>
              </a:spcAft>
              <a:buFontTx/>
              <a:buNone/>
              <a:defRPr sz="4400" spc="0">
                <a:solidFill>
                  <a:schemeClr val="tx2"/>
                </a:solidFill>
              </a:defRPr>
            </a:lvl4pPr>
            <a:lvl5pPr marL="0" indent="0" algn="ctr">
              <a:lnSpc>
                <a:spcPts val="4800"/>
              </a:lnSpc>
              <a:spcBef>
                <a:spcPts val="1000"/>
              </a:spcBef>
              <a:spcAft>
                <a:spcPts val="1000"/>
              </a:spcAft>
              <a:buFontTx/>
              <a:buNone/>
              <a:defRPr sz="44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pPr>
              <a:defRPr/>
            </a:pPr>
            <a:fld id="{EFCD5F4C-E819-43B2-919E-EFE1BFA4157D}" type="datetime1">
              <a:rPr lang="en-US" smtClean="0"/>
              <a:t>9/21/2020</a:t>
            </a:fld>
            <a:endParaRPr lang="en-US" dirty="0"/>
          </a:p>
        </p:txBody>
      </p:sp>
      <p:sp>
        <p:nvSpPr>
          <p:cNvPr id="4" name="Footer Placeholder 3"/>
          <p:cNvSpPr>
            <a:spLocks noGrp="1"/>
          </p:cNvSpPr>
          <p:nvPr>
            <p:ph type="ftr" sz="quarter" idx="16"/>
          </p:nvPr>
        </p:nvSpPr>
        <p:spPr/>
        <p:txBody>
          <a:bodyPr/>
          <a:lstStyle/>
          <a:p>
            <a:pPr>
              <a:defRPr/>
            </a:pPr>
            <a:r>
              <a:rPr lang="en-US" dirty="0"/>
              <a:t>EXCELSIOR College</a:t>
            </a:r>
          </a:p>
        </p:txBody>
      </p:sp>
      <p:sp>
        <p:nvSpPr>
          <p:cNvPr id="5" name="Slide Number Placeholder 4"/>
          <p:cNvSpPr>
            <a:spLocks noGrp="1"/>
          </p:cNvSpPr>
          <p:nvPr>
            <p:ph type="sldNum" sz="quarter" idx="17"/>
          </p:nvPr>
        </p:nvSpPr>
        <p:spPr/>
        <p:txBody>
          <a:bodyPr/>
          <a:lstStyle/>
          <a:p>
            <a:pPr>
              <a:defRPr/>
            </a:pPr>
            <a:fld id="{0D82165E-A276-4D8B-B313-63EA707E5138}" type="slidenum">
              <a:rPr lang="en-US" smtClean="0"/>
              <a:pPr>
                <a:defRPr/>
              </a:pPr>
              <a:t>‹#›</a:t>
            </a:fld>
            <a:endParaRPr lang="en-US" dirty="0"/>
          </a:p>
        </p:txBody>
      </p:sp>
      <p:sp>
        <p:nvSpPr>
          <p:cNvPr id="6" name="Title 5"/>
          <p:cNvSpPr>
            <a:spLocks noGrp="1"/>
          </p:cNvSpPr>
          <p:nvPr>
            <p:ph type="title"/>
          </p:nvPr>
        </p:nvSpPr>
        <p:spPr>
          <a:xfrm>
            <a:off x="2286000" y="457200"/>
            <a:ext cx="10058400" cy="822960"/>
          </a:xfrm>
        </p:spPr>
        <p:txBody>
          <a:bodyPr>
            <a:normAutofit/>
          </a:bodyPr>
          <a:lstStyle>
            <a:lvl1pPr>
              <a:lnSpc>
                <a:spcPts val="2800"/>
              </a:lnSpc>
              <a:defRPr sz="2400">
                <a:solidFill>
                  <a:schemeClr val="tx1">
                    <a:lumMod val="50000"/>
                    <a:lumOff val="50000"/>
                  </a:schemeClr>
                </a:solidFill>
              </a:defRPr>
            </a:lvl1pPr>
          </a:lstStyle>
          <a:p>
            <a:r>
              <a:rPr lang="en-US"/>
              <a:t>Click to edit Master title style</a:t>
            </a:r>
            <a:endParaRPr lang="en-US" dirty="0"/>
          </a:p>
        </p:txBody>
      </p:sp>
      <p:cxnSp>
        <p:nvCxnSpPr>
          <p:cNvPr id="7" name="Straight Connector 6"/>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 Large Message or Quo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9/21/2020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00B5E2"/>
                </a:solidFill>
              </a:defRPr>
            </a:lvl1pPr>
          </a:lstStyle>
          <a:p>
            <a:r>
              <a:rPr lang="en-US"/>
              <a:t>Click to edit Master title style</a:t>
            </a:r>
            <a:endParaRPr lang="en-US" dirty="0"/>
          </a:p>
        </p:txBody>
      </p:sp>
      <p:cxnSp>
        <p:nvCxnSpPr>
          <p:cNvPr id="11" name="Straight Connector 10"/>
          <p:cNvCxnSpPr/>
          <p:nvPr userDrawn="1"/>
        </p:nvCxnSpPr>
        <p:spPr>
          <a:xfrm>
            <a:off x="2286000" y="1280160"/>
            <a:ext cx="10058400" cy="0"/>
          </a:xfrm>
          <a:prstGeom prst="line">
            <a:avLst/>
          </a:prstGeom>
          <a:ln>
            <a:solidFill>
              <a:srgbClr val="00B5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 Large Message or Quot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9/21/2020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chemeClr val="bg1"/>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BC37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 Large Message or 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9/21/2020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6BB648"/>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6BB6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5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0373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O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1600200"/>
            <a:ext cx="14630400" cy="3997686"/>
          </a:xfrm>
          <a:noFill/>
        </p:spPr>
        <p:txBody>
          <a:bodyPr lIns="914400" tIns="137160" rIns="914400" bIns="137160">
            <a:normAutofit/>
          </a:bodyPr>
          <a:lstStyle>
            <a:lvl1pPr algn="ctr">
              <a:lnSpc>
                <a:spcPts val="10200"/>
              </a:lnSpc>
              <a:defRPr sz="10000">
                <a:solidFill>
                  <a:schemeClr val="accent1"/>
                </a:solidFill>
                <a:effectLst/>
              </a:defRPr>
            </a:lvl1pPr>
          </a:lstStyle>
          <a:p>
            <a:r>
              <a:rPr lang="en-US" dirty="0"/>
              <a:t>Click to edit title</a:t>
            </a:r>
          </a:p>
        </p:txBody>
      </p:sp>
      <p:sp>
        <p:nvSpPr>
          <p:cNvPr id="18436" name="Rectangle 4"/>
          <p:cNvSpPr>
            <a:spLocks noGrp="1" noChangeArrowheads="1"/>
          </p:cNvSpPr>
          <p:nvPr>
            <p:ph type="subTitle" idx="1"/>
          </p:nvPr>
        </p:nvSpPr>
        <p:spPr>
          <a:xfrm>
            <a:off x="3352800" y="5597886"/>
            <a:ext cx="7924800" cy="879156"/>
          </a:xfrm>
        </p:spPr>
        <p:txBody>
          <a:bodyPr>
            <a:normAutofit/>
          </a:bodyPr>
          <a:lstStyle>
            <a:lvl1pPr marL="0" indent="0" algn="ctr">
              <a:lnSpc>
                <a:spcPts val="2600"/>
              </a:lnSpc>
              <a:buFont typeface="Wingdings" pitchFamily="2" charset="2"/>
              <a:buNone/>
              <a:defRPr sz="2400">
                <a:solidFill>
                  <a:schemeClr val="bg2">
                    <a:lumMod val="50000"/>
                  </a:schemeClr>
                </a:solidFill>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9/21/2020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9"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Tree>
    <p:extLst>
      <p:ext uri="{BB962C8B-B14F-4D97-AF65-F5344CB8AC3E}">
        <p14:creationId xmlns:p14="http://schemas.microsoft.com/office/powerpoint/2010/main" val="1374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 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7706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 Block Titl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2934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 Block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00719E"/>
            </a:fgClr>
            <a:bgClr>
              <a:schemeClr val="accent1"/>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42285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 Block Title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solidFill>
                  <a:schemeClr val="bg1"/>
                </a:solidFill>
              </a:defRPr>
            </a:lvl1pPr>
            <a:lvl2pPr marL="365760">
              <a:spcBef>
                <a:spcPts val="400"/>
              </a:spcBef>
              <a:defRPr sz="2800">
                <a:solidFill>
                  <a:schemeClr val="bg1"/>
                </a:solidFill>
              </a:defRPr>
            </a:lvl2pPr>
            <a:lvl3pPr marL="457200">
              <a:defRPr sz="2400">
                <a:solidFill>
                  <a:schemeClr val="bg1"/>
                </a:solidFill>
              </a:defRPr>
            </a:lvl3pPr>
            <a:lvl4pPr marL="640080">
              <a:defRPr sz="2160">
                <a:solidFill>
                  <a:schemeClr val="bg1"/>
                </a:solidFill>
              </a:defRPr>
            </a:lvl4pPr>
            <a:lvl5pPr marL="640080">
              <a:defRPr sz="2160">
                <a:solidFill>
                  <a:schemeClr val="bg1"/>
                </a:solidFill>
              </a:defRPr>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solidFill>
                  <a:schemeClr val="bg1"/>
                </a:solidFill>
              </a:defRPr>
            </a:lvl1pPr>
          </a:lstStyle>
          <a:p>
            <a:pPr>
              <a:defRPr/>
            </a:pPr>
            <a:fld id="{E3F236F9-F041-4E00-9797-E37608F2C4F6}" type="datetime1">
              <a:rPr lang="en-US" smtClean="0"/>
              <a:pPr>
                <a:defRPr/>
              </a:pPr>
              <a:t>9/21/2020</a:t>
            </a:fld>
            <a:endParaRPr lang="en-US" dirty="0"/>
          </a:p>
        </p:txBody>
      </p:sp>
      <p:sp>
        <p:nvSpPr>
          <p:cNvPr id="6"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solidFill>
                  <a:schemeClr val="bg1"/>
                </a:solidFill>
              </a:defRPr>
            </a:lvl1pPr>
          </a:lstStyle>
          <a:p>
            <a:pPr>
              <a:defRPr/>
            </a:pPr>
            <a:fld id="{3A96B3B7-840E-427F-B8B8-010B7F929619}" type="slidenum">
              <a:rPr lang="en-US" smtClean="0"/>
              <a:pPr>
                <a:defRPr/>
              </a:pPr>
              <a:t>‹#›</a:t>
            </a:fld>
            <a:endParaRPr lang="en-US" dirty="0"/>
          </a:p>
        </p:txBody>
      </p:sp>
    </p:spTree>
    <p:extLst>
      <p:ext uri="{BB962C8B-B14F-4D97-AF65-F5344CB8AC3E}">
        <p14:creationId xmlns:p14="http://schemas.microsoft.com/office/powerpoint/2010/main" val="9964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 Larg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496800" y="5833108"/>
            <a:ext cx="1752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496800" y="1752600"/>
            <a:ext cx="1752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Chart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sp>
        <p:nvSpPr>
          <p:cNvPr id="8" name="Chart Placeholder 7"/>
          <p:cNvSpPr>
            <a:spLocks noGrp="1"/>
          </p:cNvSpPr>
          <p:nvPr>
            <p:ph type="chart" sz="quarter" idx="22" hasCustomPrompt="1"/>
          </p:nvPr>
        </p:nvSpPr>
        <p:spPr>
          <a:xfrm>
            <a:off x="2286000" y="1752600"/>
            <a:ext cx="10058400" cy="6019800"/>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 Two Char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8" name="Chart Placeholder 7"/>
          <p:cNvSpPr>
            <a:spLocks noGrp="1"/>
          </p:cNvSpPr>
          <p:nvPr>
            <p:ph type="chart" sz="quarter" idx="22" hasCustomPrompt="1"/>
          </p:nvPr>
        </p:nvSpPr>
        <p:spPr>
          <a:xfrm>
            <a:off x="6858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7"/>
          <p:cNvSpPr>
            <a:spLocks noGrp="1"/>
          </p:cNvSpPr>
          <p:nvPr>
            <p:ph type="chart" sz="quarter" idx="24" hasCustomPrompt="1"/>
          </p:nvPr>
        </p:nvSpPr>
        <p:spPr>
          <a:xfrm>
            <a:off x="80010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spTree>
    <p:extLst>
      <p:ext uri="{BB962C8B-B14F-4D97-AF65-F5344CB8AC3E}">
        <p14:creationId xmlns:p14="http://schemas.microsoft.com/office/powerpoint/2010/main" val="25169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 - Video or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877800" y="5748375"/>
            <a:ext cx="1371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877800" y="1667867"/>
            <a:ext cx="1371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media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Media Placeholder 8"/>
          <p:cNvSpPr>
            <a:spLocks noGrp="1" noChangeAspect="1"/>
          </p:cNvSpPr>
          <p:nvPr>
            <p:ph type="media" sz="quarter" idx="22" hasCustomPrompt="1"/>
          </p:nvPr>
        </p:nvSpPr>
        <p:spPr>
          <a:xfrm>
            <a:off x="1966976" y="1641634"/>
            <a:ext cx="10696448" cy="6016752"/>
          </a:xfrm>
        </p:spPr>
        <p:txBody>
          <a:bodyPr/>
          <a:lstStyle>
            <a:lvl1pPr marL="0" indent="0" algn="ctr">
              <a:buFontTx/>
              <a:buNone/>
              <a:defRPr/>
            </a:lvl1pPr>
          </a:lstStyle>
          <a:p>
            <a:r>
              <a:rPr lang="en-US" dirty="0"/>
              <a:t>Click to add media</a:t>
            </a:r>
          </a:p>
        </p:txBody>
      </p:sp>
    </p:spTree>
    <p:extLst>
      <p:ext uri="{BB962C8B-B14F-4D97-AF65-F5344CB8AC3E}">
        <p14:creationId xmlns:p14="http://schemas.microsoft.com/office/powerpoint/2010/main" val="9779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 - Section 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5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42394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 Section Star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3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7116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 Section Start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blipFill dpi="0" rotWithShape="1">
            <a:blip r:embed="rId3">
              <a:alphaModFix amt="50000"/>
            </a:blip>
            <a:srcRect/>
            <a:stretch>
              <a:fillRect t="-3" b="-199997"/>
            </a:stretch>
          </a:blip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7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9/21/2020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6637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itle Option C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blipFill dpi="0" rotWithShape="1">
            <a:blip r:embed="rId3">
              <a:alphaModFix amt="50000"/>
            </a:blip>
            <a:srcRect/>
            <a:stretch>
              <a:fillRect t="-3" b="-174997"/>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7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9/21/2020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11792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b - Section Start w/Photo-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no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8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9/21/2020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35943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 - 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9/21/2020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 - 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9/21/2020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extLst>
      <p:ext uri="{BB962C8B-B14F-4D97-AF65-F5344CB8AC3E}">
        <p14:creationId xmlns:p14="http://schemas.microsoft.com/office/powerpoint/2010/main" val="720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2286000" y="1981200"/>
            <a:ext cx="10058400" cy="1785104"/>
          </a:xfrm>
          <a:prstGeom prst="rect">
            <a:avLst/>
          </a:prstGeom>
          <a:noFill/>
        </p:spPr>
        <p:txBody>
          <a:bodyPr wrap="square" rtlCol="0">
            <a:spAutoFit/>
          </a:bodyPr>
          <a:lstStyle/>
          <a:p>
            <a:pPr algn="ct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Thank </a:t>
            </a:r>
            <a:r>
              <a:rPr lang="en-US" sz="11000" dirty="0">
                <a:solidFill>
                  <a:schemeClr val="bg1"/>
                </a:solidFill>
                <a:effectLst>
                  <a:outerShdw blurRad="50800" dist="38100" dir="2700000" algn="tl" rotWithShape="0">
                    <a:prstClr val="black">
                      <a:alpha val="60000"/>
                    </a:prstClr>
                  </a:outerShdw>
                </a:effectLst>
                <a:latin typeface="Roboto Black" panose="02000000000000000000" pitchFamily="2" charset="0"/>
                <a:ea typeface="Roboto Black" panose="02000000000000000000" pitchFamily="2" charset="0"/>
                <a:cs typeface="Roboto Black" panose="02000000000000000000" pitchFamily="2" charset="0"/>
              </a:rPr>
              <a:t>You</a:t>
            </a: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a:t>
            </a:r>
          </a:p>
        </p:txBody>
      </p:sp>
    </p:spTree>
    <p:extLst>
      <p:ext uri="{BB962C8B-B14F-4D97-AF65-F5344CB8AC3E}">
        <p14:creationId xmlns:p14="http://schemas.microsoft.com/office/powerpoint/2010/main" val="33292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 - Keep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609600" y="2514600"/>
            <a:ext cx="6743700" cy="1323439"/>
          </a:xfrm>
          <a:prstGeom prst="rect">
            <a:avLst/>
          </a:prstGeom>
          <a:noFill/>
        </p:spPr>
        <p:txBody>
          <a:bodyPr wrap="square" rtlCol="0">
            <a:spAutoFit/>
          </a:bodyPr>
          <a:lstStyle/>
          <a:p>
            <a:pPr algn="ctr"/>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Life Happens.</a:t>
            </a:r>
          </a:p>
        </p:txBody>
      </p:sp>
      <p:grpSp>
        <p:nvGrpSpPr>
          <p:cNvPr id="4" name="Group 3"/>
          <p:cNvGrpSpPr/>
          <p:nvPr userDrawn="1"/>
        </p:nvGrpSpPr>
        <p:grpSpPr>
          <a:xfrm>
            <a:off x="7162800" y="2514600"/>
            <a:ext cx="7086600" cy="1323439"/>
            <a:chOff x="7429500" y="2514600"/>
            <a:chExt cx="7086600" cy="1323439"/>
          </a:xfrm>
        </p:grpSpPr>
        <p:sp>
          <p:nvSpPr>
            <p:cNvPr id="6" name="TextBox 5"/>
            <p:cNvSpPr txBox="1"/>
            <p:nvPr userDrawn="1"/>
          </p:nvSpPr>
          <p:spPr>
            <a:xfrm>
              <a:off x="7429500" y="2514600"/>
              <a:ext cx="7086600" cy="1323439"/>
            </a:xfrm>
            <a:prstGeom prst="rect">
              <a:avLst/>
            </a:prstGeom>
            <a:noFill/>
          </p:spPr>
          <p:txBody>
            <a:bodyPr wrap="square" rtlCol="0">
              <a:spAutoFit/>
            </a:bodyPr>
            <a:lstStyle/>
            <a:p>
              <a:pPr algn="l"/>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Keep Learning.</a:t>
              </a:r>
              <a:endPar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endParaRPr>
            </a:p>
          </p:txBody>
        </p:sp>
        <p:sp>
          <p:nvSpPr>
            <p:cNvPr id="3" name="TextBox 2"/>
            <p:cNvSpPr txBox="1"/>
            <p:nvPr userDrawn="1"/>
          </p:nvSpPr>
          <p:spPr>
            <a:xfrm>
              <a:off x="13716000" y="2895600"/>
              <a:ext cx="533400" cy="246221"/>
            </a:xfrm>
            <a:prstGeom prst="rect">
              <a:avLst/>
            </a:prstGeom>
            <a:noFill/>
          </p:spPr>
          <p:txBody>
            <a:bodyPr wrap="square" rtlCol="0">
              <a:spAutoFit/>
            </a:bodyPr>
            <a:lstStyle/>
            <a:p>
              <a:r>
                <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SM</a:t>
              </a:r>
              <a:endParaRPr lang="en-US" sz="1000" dirty="0"/>
            </a:p>
          </p:txBody>
        </p:sp>
      </p:grpSp>
    </p:spTree>
    <p:extLst>
      <p:ext uri="{BB962C8B-B14F-4D97-AF65-F5344CB8AC3E}">
        <p14:creationId xmlns:p14="http://schemas.microsoft.com/office/powerpoint/2010/main" val="1823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 - Title Option C  photo_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no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8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9/21/2020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21567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 - Title Op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1097280" y="6096000"/>
            <a:ext cx="12435840" cy="1219200"/>
          </a:xfrm>
        </p:spPr>
        <p:txBody>
          <a:bodyPr>
            <a:normAutofit/>
          </a:bodyPr>
          <a:lstStyle>
            <a:lvl1pPr algn="ctr">
              <a:lnSpc>
                <a:spcPts val="4400"/>
              </a:lnSpc>
              <a:defRPr sz="4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1097280" y="7391400"/>
            <a:ext cx="12435840" cy="483870"/>
          </a:xfrm>
        </p:spPr>
        <p:txBody>
          <a:bodyPr/>
          <a:lstStyle>
            <a:lvl1pPr marL="0" indent="0" algn="ctr">
              <a:lnSpc>
                <a:spcPts val="2600"/>
              </a:lnSpc>
              <a:buFont typeface="Wingdings" pitchFamily="2" charset="2"/>
              <a:buNone/>
              <a:defRPr sz="24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0" y="2174780"/>
            <a:ext cx="9677400" cy="2778220"/>
          </a:xfrm>
          <a:prstGeom prst="rect">
            <a:avLst/>
          </a:prstGeom>
          <a:effectLst>
            <a:outerShdw blurRad="304800" dist="88900" dir="5400000" sx="101000" sy="101000" algn="t" rotWithShape="0">
              <a:srgbClr val="360041">
                <a:alpha val="77000"/>
              </a:srgbClr>
            </a:outerShdw>
          </a:effectLst>
        </p:spPr>
      </p:pic>
    </p:spTree>
    <p:extLst>
      <p:ext uri="{BB962C8B-B14F-4D97-AF65-F5344CB8AC3E}">
        <p14:creationId xmlns:p14="http://schemas.microsoft.com/office/powerpoint/2010/main" val="30395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 Large Bulleted list">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p>
            <a:pPr>
              <a:defRPr/>
            </a:pPr>
            <a:fld id="{9DA95A4C-DDDF-4ACC-8695-E915011F08E8}" type="datetime1">
              <a:rPr lang="en-US" smtClean="0"/>
              <a:t>9/21/2020</a:t>
            </a:fld>
            <a:endParaRPr lang="en-US" dirty="0"/>
          </a:p>
        </p:txBody>
      </p:sp>
      <p:sp>
        <p:nvSpPr>
          <p:cNvPr id="8" name="Footer Placeholder 7"/>
          <p:cNvSpPr>
            <a:spLocks noGrp="1"/>
          </p:cNvSpPr>
          <p:nvPr>
            <p:ph type="ftr" sz="quarter" idx="12"/>
          </p:nvPr>
        </p:nvSpPr>
        <p:spPr/>
        <p:txBody>
          <a:bodyPr/>
          <a:lstStyle/>
          <a:p>
            <a:pPr>
              <a:defRPr/>
            </a:pPr>
            <a:r>
              <a:rPr lang="en-US" dirty="0"/>
              <a:t>EXCELSIOR College</a:t>
            </a:r>
          </a:p>
        </p:txBody>
      </p:sp>
      <p:sp>
        <p:nvSpPr>
          <p:cNvPr id="9" name="Slide Number Placeholder 8"/>
          <p:cNvSpPr>
            <a:spLocks noGrp="1"/>
          </p:cNvSpPr>
          <p:nvPr>
            <p:ph type="sldNum" sz="quarter" idx="13"/>
          </p:nvPr>
        </p:nvSpPr>
        <p:spPr/>
        <p:txBody>
          <a:bodyPr/>
          <a:lstStyle/>
          <a:p>
            <a:pPr>
              <a:defRPr/>
            </a:pPr>
            <a:fld id="{0D82165E-A276-4D8B-B313-63EA707E5138}" type="slidenum">
              <a:rPr lang="en-US" smtClean="0"/>
              <a:pPr>
                <a:defRPr/>
              </a:pPr>
              <a:t>‹#›</a:t>
            </a:fld>
            <a:endParaRPr lang="en-US" dirty="0"/>
          </a:p>
        </p:txBody>
      </p:sp>
      <p:cxnSp>
        <p:nvCxnSpPr>
          <p:cNvPr id="14" name="Straight Connector 13"/>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a:lvl1pPr>
          </a:lstStyle>
          <a:p>
            <a:r>
              <a:rPr lang="en-US"/>
              <a:t>Click to edit Master title style</a:t>
            </a:r>
            <a:endParaRPr lang="en-US" dirty="0"/>
          </a:p>
        </p:txBody>
      </p:sp>
      <p:sp>
        <p:nvSpPr>
          <p:cNvPr id="19" name="Content Placeholder 18"/>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8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 Bulleted List -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11887200" cy="4792983"/>
          </a:xfrm>
        </p:spPr>
        <p:txBody>
          <a:bodyPr bIns="45720" numCol="2" spcCol="914400"/>
          <a:lstStyle>
            <a:lvl1pPr>
              <a:lnSpc>
                <a:spcPts val="3200"/>
              </a:lnSpc>
              <a:spcBef>
                <a:spcPts val="1000"/>
              </a:spcBef>
              <a:spcAft>
                <a:spcPts val="700"/>
              </a:spcAft>
              <a:defRPr sz="3000" baseline="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7315200" y="2674616"/>
            <a:ext cx="0" cy="479298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7 - Highlight or Quot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88288A"/>
            </a:fgClr>
            <a:bgClr>
              <a:schemeClr val="tx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8 - Highlight or Quote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00719E"/>
            </a:fgClr>
            <a:bgClr>
              <a:schemeClr val="accent1"/>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9/21/2020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71600" y="762000"/>
            <a:ext cx="11887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Click to edit title</a:t>
            </a:r>
          </a:p>
        </p:txBody>
      </p:sp>
      <p:sp>
        <p:nvSpPr>
          <p:cNvPr id="1028" name="Rectangle 3"/>
          <p:cNvSpPr>
            <a:spLocks noGrp="1" noChangeArrowheads="1"/>
          </p:cNvSpPr>
          <p:nvPr>
            <p:ph type="body" idx="1"/>
          </p:nvPr>
        </p:nvSpPr>
        <p:spPr bwMode="auto">
          <a:xfrm>
            <a:off x="1371600" y="2514600"/>
            <a:ext cx="11887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 styles  </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p:txBody>
      </p:sp>
      <p:sp>
        <p:nvSpPr>
          <p:cNvPr id="4100" name="Rectangle 4"/>
          <p:cNvSpPr>
            <a:spLocks noGrp="1" noChangeArrowheads="1"/>
          </p:cNvSpPr>
          <p:nvPr>
            <p:ph type="dt" sz="half" idx="2"/>
          </p:nvPr>
        </p:nvSpPr>
        <p:spPr bwMode="auto">
          <a:xfrm>
            <a:off x="121920" y="7932419"/>
            <a:ext cx="1158240" cy="2971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fld id="{EFCD5F4C-E819-43B2-919E-EFE1BFA4157D}" type="datetime1">
              <a:rPr lang="en-US" smtClean="0"/>
              <a:t>9/21/2020</a:t>
            </a:fld>
            <a:endParaRPr lang="en-US" dirty="0"/>
          </a:p>
        </p:txBody>
      </p:sp>
      <p:sp>
        <p:nvSpPr>
          <p:cNvPr id="4101" name="Rectangle 5"/>
          <p:cNvSpPr>
            <a:spLocks noGrp="1" noChangeArrowheads="1"/>
          </p:cNvSpPr>
          <p:nvPr>
            <p:ph type="ftr" sz="quarter" idx="3"/>
          </p:nvPr>
        </p:nvSpPr>
        <p:spPr bwMode="auto">
          <a:xfrm>
            <a:off x="1600200" y="7932418"/>
            <a:ext cx="1143000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cap="all"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r>
              <a:rPr lang="en-US" dirty="0"/>
              <a:t>EXCELSIOR College</a:t>
            </a:r>
          </a:p>
        </p:txBody>
      </p:sp>
      <p:sp>
        <p:nvSpPr>
          <p:cNvPr id="4102" name="Rectangle 6"/>
          <p:cNvSpPr>
            <a:spLocks noGrp="1" noChangeArrowheads="1"/>
          </p:cNvSpPr>
          <p:nvPr>
            <p:ph type="sldNum" sz="quarter" idx="4"/>
          </p:nvPr>
        </p:nvSpPr>
        <p:spPr bwMode="auto">
          <a:xfrm>
            <a:off x="13792200" y="7932420"/>
            <a:ext cx="74676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Roboto Medium" panose="02000000000000000000" pitchFamily="2" charset="0"/>
                <a:ea typeface="Roboto Medium" panose="02000000000000000000" pitchFamily="2" charset="0"/>
                <a:cs typeface="Roboto Medium" panose="02000000000000000000" pitchFamily="2" charset="0"/>
              </a:defRPr>
            </a:lvl1pPr>
          </a:lstStyle>
          <a:p>
            <a:pPr>
              <a:defRPr/>
            </a:pPr>
            <a:fld id="{0D82165E-A276-4D8B-B313-63EA707E513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5" r:id="rId1"/>
    <p:sldLayoutId id="2147484189" r:id="rId2"/>
    <p:sldLayoutId id="2147484198" r:id="rId3"/>
    <p:sldLayoutId id="2147484224" r:id="rId4"/>
    <p:sldLayoutId id="2147484111" r:id="rId5"/>
    <p:sldLayoutId id="2147484187" r:id="rId6"/>
    <p:sldLayoutId id="2147484185" r:id="rId7"/>
    <p:sldLayoutId id="2147484204" r:id="rId8"/>
    <p:sldLayoutId id="2147484091" r:id="rId9"/>
    <p:sldLayoutId id="2147484208" r:id="rId10"/>
    <p:sldLayoutId id="2147484194" r:id="rId11"/>
    <p:sldLayoutId id="2147484199" r:id="rId12"/>
    <p:sldLayoutId id="2147484200" r:id="rId13"/>
    <p:sldLayoutId id="2147484197" r:id="rId14"/>
    <p:sldLayoutId id="2147484154" r:id="rId15"/>
    <p:sldLayoutId id="2147484202" r:id="rId16"/>
    <p:sldLayoutId id="2147484205" r:id="rId17"/>
    <p:sldLayoutId id="2147484206" r:id="rId18"/>
    <p:sldLayoutId id="2147484186" r:id="rId19"/>
    <p:sldLayoutId id="2147484209" r:id="rId20"/>
    <p:sldLayoutId id="2147484211" r:id="rId21"/>
    <p:sldLayoutId id="2147484214" r:id="rId22"/>
    <p:sldLayoutId id="2147484213" r:id="rId23"/>
    <p:sldLayoutId id="2147484201" r:id="rId24"/>
    <p:sldLayoutId id="2147484207" r:id="rId25"/>
    <p:sldLayoutId id="2147484221" r:id="rId26"/>
    <p:sldLayoutId id="2147484188" r:id="rId27"/>
    <p:sldLayoutId id="2147484223" r:id="rId28"/>
    <p:sldLayoutId id="2147484216" r:id="rId29"/>
    <p:sldLayoutId id="2147484225" r:id="rId30"/>
    <p:sldLayoutId id="2147484094" r:id="rId31"/>
    <p:sldLayoutId id="2147484217" r:id="rId32"/>
    <p:sldLayoutId id="2147484220" r:id="rId33"/>
    <p:sldLayoutId id="214748422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lnSpc>
          <a:spcPts val="5600"/>
        </a:lnSpc>
        <a:spcBef>
          <a:spcPts val="2000"/>
        </a:spcBef>
        <a:spcAft>
          <a:spcPct val="0"/>
        </a:spcAft>
        <a:defRPr sz="5400" spc="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algn="l" rtl="0" eaLnBrk="1" fontAlgn="base" hangingPunct="1">
        <a:spcBef>
          <a:spcPct val="0"/>
        </a:spcBef>
        <a:spcAft>
          <a:spcPct val="0"/>
        </a:spcAft>
        <a:defRPr sz="5280">
          <a:solidFill>
            <a:schemeClr val="bg1"/>
          </a:solidFill>
          <a:latin typeface="Arial" charset="0"/>
        </a:defRPr>
      </a:lvl2pPr>
      <a:lvl3pPr algn="l" rtl="0" eaLnBrk="1" fontAlgn="base" hangingPunct="1">
        <a:spcBef>
          <a:spcPct val="0"/>
        </a:spcBef>
        <a:spcAft>
          <a:spcPct val="0"/>
        </a:spcAft>
        <a:defRPr sz="5280">
          <a:solidFill>
            <a:schemeClr val="bg1"/>
          </a:solidFill>
          <a:latin typeface="Arial" charset="0"/>
        </a:defRPr>
      </a:lvl3pPr>
      <a:lvl4pPr algn="l" rtl="0" eaLnBrk="1" fontAlgn="base" hangingPunct="1">
        <a:spcBef>
          <a:spcPct val="0"/>
        </a:spcBef>
        <a:spcAft>
          <a:spcPct val="0"/>
        </a:spcAft>
        <a:defRPr sz="5280">
          <a:solidFill>
            <a:schemeClr val="bg1"/>
          </a:solidFill>
          <a:latin typeface="Arial" charset="0"/>
        </a:defRPr>
      </a:lvl4pPr>
      <a:lvl5pPr algn="l" rtl="0" eaLnBrk="1" fontAlgn="base" hangingPunct="1">
        <a:spcBef>
          <a:spcPct val="0"/>
        </a:spcBef>
        <a:spcAft>
          <a:spcPct val="0"/>
        </a:spcAft>
        <a:defRPr sz="5280">
          <a:solidFill>
            <a:schemeClr val="bg1"/>
          </a:solidFill>
          <a:latin typeface="Arial" charset="0"/>
        </a:defRPr>
      </a:lvl5pPr>
      <a:lvl6pPr marL="548640" algn="l" rtl="0" eaLnBrk="1" fontAlgn="base" hangingPunct="1">
        <a:spcBef>
          <a:spcPct val="0"/>
        </a:spcBef>
        <a:spcAft>
          <a:spcPct val="0"/>
        </a:spcAft>
        <a:defRPr sz="5280">
          <a:solidFill>
            <a:schemeClr val="bg1"/>
          </a:solidFill>
          <a:latin typeface="Arial" charset="0"/>
        </a:defRPr>
      </a:lvl6pPr>
      <a:lvl7pPr marL="1097280" algn="l" rtl="0" eaLnBrk="1" fontAlgn="base" hangingPunct="1">
        <a:spcBef>
          <a:spcPct val="0"/>
        </a:spcBef>
        <a:spcAft>
          <a:spcPct val="0"/>
        </a:spcAft>
        <a:defRPr sz="5280">
          <a:solidFill>
            <a:schemeClr val="bg1"/>
          </a:solidFill>
          <a:latin typeface="Arial" charset="0"/>
        </a:defRPr>
      </a:lvl7pPr>
      <a:lvl8pPr marL="1645920" algn="l" rtl="0" eaLnBrk="1" fontAlgn="base" hangingPunct="1">
        <a:spcBef>
          <a:spcPct val="0"/>
        </a:spcBef>
        <a:spcAft>
          <a:spcPct val="0"/>
        </a:spcAft>
        <a:defRPr sz="5280">
          <a:solidFill>
            <a:schemeClr val="bg1"/>
          </a:solidFill>
          <a:latin typeface="Arial" charset="0"/>
        </a:defRPr>
      </a:lvl8pPr>
      <a:lvl9pPr marL="2194560" algn="l" rtl="0" eaLnBrk="1" fontAlgn="base" hangingPunct="1">
        <a:spcBef>
          <a:spcPct val="0"/>
        </a:spcBef>
        <a:spcAft>
          <a:spcPct val="0"/>
        </a:spcAft>
        <a:defRPr sz="5280">
          <a:solidFill>
            <a:schemeClr val="bg1"/>
          </a:solidFill>
          <a:latin typeface="Arial" charset="0"/>
        </a:defRPr>
      </a:lvl9pPr>
    </p:titleStyle>
    <p:bodyStyle>
      <a:lvl1pPr marL="274320" indent="-274320" algn="l" rtl="0" eaLnBrk="1" fontAlgn="base" hangingPunct="1">
        <a:lnSpc>
          <a:spcPts val="4500"/>
        </a:lnSpc>
        <a:spcBef>
          <a:spcPts val="1100"/>
        </a:spcBef>
        <a:spcAft>
          <a:spcPts val="600"/>
        </a:spcAft>
        <a:buFont typeface="Arial" panose="020B0604020202020204" pitchFamily="34" charset="0"/>
        <a:buChar char="•"/>
        <a:defRPr sz="4000" kern="0" spc="-5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640080" indent="-274320" algn="l" rtl="0" eaLnBrk="1" fontAlgn="base" hangingPunct="1">
        <a:spcBef>
          <a:spcPts val="400"/>
        </a:spcBef>
        <a:spcAft>
          <a:spcPts val="400"/>
        </a:spcAft>
        <a:buSzPct val="80000"/>
        <a:buFont typeface="Arial" panose="020B0604020202020204" pitchFamily="34" charset="0"/>
        <a:buChar char="•"/>
        <a:defRPr sz="3200" spc="-3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2pPr>
      <a:lvl3pPr marL="822960" indent="-228600" algn="l" rtl="0" eaLnBrk="1" fontAlgn="base" hangingPunct="1">
        <a:spcBef>
          <a:spcPts val="200"/>
        </a:spcBef>
        <a:spcAft>
          <a:spcPts val="200"/>
        </a:spcAft>
        <a:buSzPct val="85000"/>
        <a:buFont typeface="Roboto Light" panose="02000000000000000000" pitchFamily="2" charset="0"/>
        <a:buChar char="›"/>
        <a:defRPr sz="2800" spc="-2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051560" indent="-182880" algn="l" rtl="0" eaLnBrk="1" fontAlgn="base" hangingPunct="1">
        <a:lnSpc>
          <a:spcPts val="2600"/>
        </a:lnSpc>
        <a:spcBef>
          <a:spcPts val="150"/>
        </a:spcBef>
        <a:spcAft>
          <a:spcPts val="150"/>
        </a:spcAft>
        <a:buSzPct val="70000"/>
        <a:buFont typeface="Arial" panose="020B0604020202020204" pitchFamily="34"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182880" algn="l" rtl="0" eaLnBrk="1" fontAlgn="base" hangingPunct="1">
        <a:lnSpc>
          <a:spcPts val="2600"/>
        </a:lnSpc>
        <a:spcBef>
          <a:spcPts val="150"/>
        </a:spcBef>
        <a:spcAft>
          <a:spcPts val="150"/>
        </a:spcAft>
        <a:buFont typeface="Roboto Light" panose="02000000000000000000" pitchFamily="2"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3017520" indent="-274320" algn="l" rtl="0" eaLnBrk="1" fontAlgn="base" hangingPunct="1">
        <a:spcBef>
          <a:spcPct val="20000"/>
        </a:spcBef>
        <a:spcAft>
          <a:spcPct val="0"/>
        </a:spcAft>
        <a:buFont typeface="Wingdings" pitchFamily="2" charset="2"/>
        <a:buChar char="§"/>
        <a:defRPr sz="2400">
          <a:solidFill>
            <a:schemeClr val="tx1"/>
          </a:solidFill>
          <a:latin typeface="+mn-lt"/>
        </a:defRPr>
      </a:lvl6pPr>
      <a:lvl7pPr marL="3566160" indent="-274320" algn="l" rtl="0" eaLnBrk="1" fontAlgn="base" hangingPunct="1">
        <a:spcBef>
          <a:spcPct val="20000"/>
        </a:spcBef>
        <a:spcAft>
          <a:spcPct val="0"/>
        </a:spcAft>
        <a:buFont typeface="Wingdings" pitchFamily="2" charset="2"/>
        <a:buChar char="§"/>
        <a:defRPr sz="2400">
          <a:solidFill>
            <a:schemeClr val="tx1"/>
          </a:solidFill>
          <a:latin typeface="+mn-lt"/>
        </a:defRPr>
      </a:lvl7pPr>
      <a:lvl8pPr marL="4114800" indent="-274320" algn="l" rtl="0" eaLnBrk="1" fontAlgn="base" hangingPunct="1">
        <a:spcBef>
          <a:spcPct val="20000"/>
        </a:spcBef>
        <a:spcAft>
          <a:spcPct val="0"/>
        </a:spcAft>
        <a:buFont typeface="Wingdings" pitchFamily="2" charset="2"/>
        <a:buChar char="§"/>
        <a:defRPr sz="2400">
          <a:solidFill>
            <a:schemeClr val="tx1"/>
          </a:solidFill>
          <a:latin typeface="+mn-lt"/>
        </a:defRPr>
      </a:lvl8pPr>
      <a:lvl9pPr marL="4663440" indent="-274320" algn="l" rtl="0" eaLnBrk="1" fontAlgn="base" hangingPunct="1">
        <a:spcBef>
          <a:spcPct val="20000"/>
        </a:spcBef>
        <a:spcAft>
          <a:spcPct val="0"/>
        </a:spcAft>
        <a:buFont typeface="Wingdings" pitchFamily="2" charset="2"/>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userDrawn="1">
          <p15:clr>
            <a:srgbClr val="F26B43"/>
          </p15:clr>
        </p15:guide>
        <p15:guide id="2" pos="4608" userDrawn="1">
          <p15:clr>
            <a:srgbClr val="F26B43"/>
          </p15:clr>
        </p15:guide>
        <p15:guide id="3" orient="horz" pos="480" userDrawn="1">
          <p15:clr>
            <a:srgbClr val="F26B43"/>
          </p15:clr>
        </p15:guide>
        <p15:guide id="4" orient="horz" pos="1440" userDrawn="1">
          <p15:clr>
            <a:srgbClr val="F26B43"/>
          </p15:clr>
        </p15:guide>
        <p15:guide id="5" orient="horz" pos="4704" userDrawn="1">
          <p15:clr>
            <a:srgbClr val="F26B43"/>
          </p15:clr>
        </p15:guide>
        <p15:guide id="6" pos="8352" userDrawn="1">
          <p15:clr>
            <a:srgbClr val="F26B43"/>
          </p15:clr>
        </p15:guide>
        <p15:guide id="7" pos="864" userDrawn="1">
          <p15:clr>
            <a:srgbClr val="F26B43"/>
          </p15:clr>
        </p15:guide>
        <p15:guide id="8" pos="432" userDrawn="1">
          <p15:clr>
            <a:srgbClr val="F26B43"/>
          </p15:clr>
        </p15:guide>
        <p15:guide id="9" pos="87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mailto:mpaludi!@excelsior.edu"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53F8-0B73-4FE2-92D4-DD518547437D}"/>
              </a:ext>
            </a:extLst>
          </p:cNvPr>
          <p:cNvSpPr>
            <a:spLocks noGrp="1"/>
          </p:cNvSpPr>
          <p:nvPr>
            <p:ph type="ctrTitle"/>
          </p:nvPr>
        </p:nvSpPr>
        <p:spPr/>
        <p:txBody>
          <a:bodyPr>
            <a:normAutofit/>
          </a:bodyPr>
          <a:lstStyle/>
          <a:p>
            <a:r>
              <a:rPr lang="en-US" b="1" dirty="0"/>
              <a:t>Change Management</a:t>
            </a:r>
            <a:br>
              <a:rPr lang="en-US" dirty="0"/>
            </a:br>
            <a:endParaRPr lang="en-US" dirty="0"/>
          </a:p>
        </p:txBody>
      </p:sp>
      <p:sp>
        <p:nvSpPr>
          <p:cNvPr id="3" name="Subtitle 2">
            <a:extLst>
              <a:ext uri="{FF2B5EF4-FFF2-40B4-BE49-F238E27FC236}">
                <a16:creationId xmlns:a16="http://schemas.microsoft.com/office/drawing/2014/main" id="{49D8D40F-ED55-47EB-B63D-AFF4F17C553D}"/>
              </a:ext>
            </a:extLst>
          </p:cNvPr>
          <p:cNvSpPr>
            <a:spLocks noGrp="1"/>
          </p:cNvSpPr>
          <p:nvPr>
            <p:ph type="subTitle" idx="1"/>
          </p:nvPr>
        </p:nvSpPr>
        <p:spPr/>
        <p:txBody>
          <a:bodyPr>
            <a:noAutofit/>
          </a:bodyPr>
          <a:lstStyle/>
          <a:p>
            <a:r>
              <a:rPr lang="en-US" sz="3200" b="1" dirty="0">
                <a:solidFill>
                  <a:schemeClr val="tx2"/>
                </a:solidFill>
              </a:rPr>
              <a:t>Dr. Michele Paludi, Matthew Baird, MSM, </a:t>
            </a:r>
          </a:p>
          <a:p>
            <a:r>
              <a:rPr lang="en-US" sz="3200" b="1" dirty="0">
                <a:solidFill>
                  <a:schemeClr val="tx2"/>
                </a:solidFill>
              </a:rPr>
              <a:t>Dr. Juan Martinez, and Dr. Jan Tucker</a:t>
            </a:r>
          </a:p>
        </p:txBody>
      </p:sp>
      <p:sp>
        <p:nvSpPr>
          <p:cNvPr id="4" name="Slide Number Placeholder 3">
            <a:extLst>
              <a:ext uri="{FF2B5EF4-FFF2-40B4-BE49-F238E27FC236}">
                <a16:creationId xmlns:a16="http://schemas.microsoft.com/office/drawing/2014/main" id="{82CC623D-75C5-4239-AF77-C0AF0DCE4D0A}"/>
              </a:ext>
            </a:extLst>
          </p:cNvPr>
          <p:cNvSpPr>
            <a:spLocks noGrp="1"/>
          </p:cNvSpPr>
          <p:nvPr>
            <p:ph type="sldNum" sz="quarter" idx="14"/>
          </p:nvPr>
        </p:nvSpPr>
        <p:spPr/>
        <p:txBody>
          <a:bodyPr/>
          <a:lstStyle/>
          <a:p>
            <a:pPr>
              <a:defRPr/>
            </a:pPr>
            <a:fld id="{0D82165E-A276-4D8B-B313-63EA707E5138}" type="slidenum">
              <a:rPr lang="en-US" smtClean="0"/>
              <a:pPr>
                <a:defRPr/>
              </a:pPr>
              <a:t>1</a:t>
            </a:fld>
            <a:endParaRPr lang="en-US" dirty="0"/>
          </a:p>
        </p:txBody>
      </p:sp>
      <p:sp>
        <p:nvSpPr>
          <p:cNvPr id="5" name="Picture Placeholder 4">
            <a:extLst>
              <a:ext uri="{FF2B5EF4-FFF2-40B4-BE49-F238E27FC236}">
                <a16:creationId xmlns:a16="http://schemas.microsoft.com/office/drawing/2014/main" id="{B29E6F8D-B1D7-4977-8484-12980C689343}"/>
              </a:ext>
            </a:extLst>
          </p:cNvPr>
          <p:cNvSpPr>
            <a:spLocks noGrp="1"/>
          </p:cNvSpPr>
          <p:nvPr>
            <p:ph type="pic" sz="quarter" idx="11"/>
          </p:nvPr>
        </p:nvSpPr>
        <p:spPr/>
      </p:sp>
    </p:spTree>
    <p:extLst>
      <p:ext uri="{BB962C8B-B14F-4D97-AF65-F5344CB8AC3E}">
        <p14:creationId xmlns:p14="http://schemas.microsoft.com/office/powerpoint/2010/main" val="167492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472D01-609A-4C5B-A61F-E64ADB109361}"/>
              </a:ext>
            </a:extLst>
          </p:cNvPr>
          <p:cNvSpPr>
            <a:spLocks noGrp="1"/>
          </p:cNvSpPr>
          <p:nvPr>
            <p:ph type="title"/>
          </p:nvPr>
        </p:nvSpPr>
        <p:spPr>
          <a:xfrm>
            <a:off x="1066800" y="1371600"/>
            <a:ext cx="5334000" cy="5334000"/>
          </a:xfrm>
        </p:spPr>
        <p:txBody>
          <a:bodyPr wrap="square" anchor="ctr">
            <a:normAutofit/>
          </a:bodyPr>
          <a:lstStyle/>
          <a:p>
            <a:r>
              <a:rPr lang="en-US" b="1"/>
              <a:t>RESISTANCE PHASE</a:t>
            </a:r>
          </a:p>
        </p:txBody>
      </p:sp>
      <p:sp>
        <p:nvSpPr>
          <p:cNvPr id="3" name="Content Placeholder 2">
            <a:extLst>
              <a:ext uri="{FF2B5EF4-FFF2-40B4-BE49-F238E27FC236}">
                <a16:creationId xmlns:a16="http://schemas.microsoft.com/office/drawing/2014/main" id="{12EED139-BBAB-4035-96E4-DC6CFF9C9ED8}"/>
              </a:ext>
            </a:extLst>
          </p:cNvPr>
          <p:cNvSpPr>
            <a:spLocks noGrp="1"/>
          </p:cNvSpPr>
          <p:nvPr>
            <p:ph sz="half" idx="1"/>
          </p:nvPr>
        </p:nvSpPr>
        <p:spPr>
          <a:xfrm>
            <a:off x="6858000" y="1371601"/>
            <a:ext cx="6400800" cy="5334000"/>
          </a:xfrm>
        </p:spPr>
        <p:txBody>
          <a:bodyPr wrap="square" anchor="ctr">
            <a:normAutofit/>
          </a:bodyPr>
          <a:lstStyle/>
          <a:p>
            <a:pPr eaLnBrk="1" hangingPunct="1"/>
            <a:r>
              <a:rPr lang="en-US" altLang="en-US" b="1" dirty="0"/>
              <a:t>“I really don’t see why we need to change.”</a:t>
            </a:r>
          </a:p>
          <a:p>
            <a:pPr marL="0" indent="0" eaLnBrk="1" hangingPunct="1">
              <a:buNone/>
            </a:pPr>
            <a:endParaRPr lang="en-US" altLang="en-US" b="1" dirty="0"/>
          </a:p>
          <a:p>
            <a:pPr eaLnBrk="1" hangingPunct="1"/>
            <a:r>
              <a:rPr lang="en-US" altLang="en-US" b="1" dirty="0"/>
              <a:t>“I resent not being involved in the decision making here.”</a:t>
            </a:r>
          </a:p>
        </p:txBody>
      </p:sp>
      <p:sp>
        <p:nvSpPr>
          <p:cNvPr id="2" name="Slide Number Placeholder 1">
            <a:extLst>
              <a:ext uri="{FF2B5EF4-FFF2-40B4-BE49-F238E27FC236}">
                <a16:creationId xmlns:a16="http://schemas.microsoft.com/office/drawing/2014/main" id="{A54A4517-6371-4C51-B3D7-5544B44DDDC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10</a:t>
            </a:fld>
            <a:endParaRPr lang="en-US"/>
          </a:p>
        </p:txBody>
      </p:sp>
    </p:spTree>
    <p:extLst>
      <p:ext uri="{BB962C8B-B14F-4D97-AF65-F5344CB8AC3E}">
        <p14:creationId xmlns:p14="http://schemas.microsoft.com/office/powerpoint/2010/main" val="36556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5503E-4AFA-4562-8988-6C5F380E867E}"/>
              </a:ext>
            </a:extLst>
          </p:cNvPr>
          <p:cNvSpPr>
            <a:spLocks noGrp="1"/>
          </p:cNvSpPr>
          <p:nvPr>
            <p:ph type="title"/>
          </p:nvPr>
        </p:nvSpPr>
        <p:spPr>
          <a:xfrm>
            <a:off x="1066800" y="1371600"/>
            <a:ext cx="5334000" cy="5334000"/>
          </a:xfrm>
        </p:spPr>
        <p:txBody>
          <a:bodyPr wrap="square" anchor="ctr">
            <a:normAutofit/>
          </a:bodyPr>
          <a:lstStyle/>
          <a:p>
            <a:r>
              <a:rPr lang="en-US" b="1"/>
              <a:t>EXPLORATION PHASE</a:t>
            </a:r>
          </a:p>
        </p:txBody>
      </p:sp>
      <p:sp>
        <p:nvSpPr>
          <p:cNvPr id="3" name="Content Placeholder 2">
            <a:extLst>
              <a:ext uri="{FF2B5EF4-FFF2-40B4-BE49-F238E27FC236}">
                <a16:creationId xmlns:a16="http://schemas.microsoft.com/office/drawing/2014/main" id="{4EFC1A71-0F03-4F1A-8ACD-34E443F3F5BD}"/>
              </a:ext>
            </a:extLst>
          </p:cNvPr>
          <p:cNvSpPr>
            <a:spLocks noGrp="1"/>
          </p:cNvSpPr>
          <p:nvPr>
            <p:ph sz="half" idx="1"/>
          </p:nvPr>
        </p:nvSpPr>
        <p:spPr>
          <a:xfrm>
            <a:off x="6858000" y="1371601"/>
            <a:ext cx="6400800" cy="5334000"/>
          </a:xfrm>
        </p:spPr>
        <p:txBody>
          <a:bodyPr wrap="square" anchor="ctr">
            <a:normAutofit/>
          </a:bodyPr>
          <a:lstStyle/>
          <a:p>
            <a:pPr eaLnBrk="1" hangingPunct="1"/>
            <a:r>
              <a:rPr lang="en-US" altLang="en-US" b="1" dirty="0"/>
              <a:t>“The old way of doing things here just wasn’t working.</a:t>
            </a:r>
          </a:p>
          <a:p>
            <a:pPr marL="0" indent="0" eaLnBrk="1" hangingPunct="1">
              <a:buNone/>
            </a:pPr>
            <a:endParaRPr lang="en-US" altLang="en-US" b="1" dirty="0"/>
          </a:p>
          <a:p>
            <a:pPr eaLnBrk="1" hangingPunct="1"/>
            <a:r>
              <a:rPr lang="en-US" altLang="en-US" b="1" dirty="0"/>
              <a:t>“We can do this. I’m certain of it.”</a:t>
            </a:r>
          </a:p>
          <a:p>
            <a:endParaRPr lang="en-US" dirty="0"/>
          </a:p>
        </p:txBody>
      </p:sp>
      <p:sp>
        <p:nvSpPr>
          <p:cNvPr id="2" name="Slide Number Placeholder 1">
            <a:extLst>
              <a:ext uri="{FF2B5EF4-FFF2-40B4-BE49-F238E27FC236}">
                <a16:creationId xmlns:a16="http://schemas.microsoft.com/office/drawing/2014/main" id="{D194E6EA-6C3B-43C5-BBB0-D907D0810DBD}"/>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11</a:t>
            </a:fld>
            <a:endParaRPr lang="en-US"/>
          </a:p>
        </p:txBody>
      </p:sp>
    </p:spTree>
    <p:extLst>
      <p:ext uri="{BB962C8B-B14F-4D97-AF65-F5344CB8AC3E}">
        <p14:creationId xmlns:p14="http://schemas.microsoft.com/office/powerpoint/2010/main" val="170986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E8DF71-4853-4FAE-BC96-71158E9558B8}"/>
              </a:ext>
            </a:extLst>
          </p:cNvPr>
          <p:cNvSpPr>
            <a:spLocks noGrp="1"/>
          </p:cNvSpPr>
          <p:nvPr>
            <p:ph type="title"/>
          </p:nvPr>
        </p:nvSpPr>
        <p:spPr>
          <a:xfrm>
            <a:off x="1066800" y="1371600"/>
            <a:ext cx="5334000" cy="5334000"/>
          </a:xfrm>
        </p:spPr>
        <p:txBody>
          <a:bodyPr wrap="square" anchor="ctr">
            <a:normAutofit/>
          </a:bodyPr>
          <a:lstStyle/>
          <a:p>
            <a:r>
              <a:rPr lang="en-US" b="1"/>
              <a:t>COMMITMENT PHASE</a:t>
            </a:r>
          </a:p>
        </p:txBody>
      </p:sp>
      <p:sp>
        <p:nvSpPr>
          <p:cNvPr id="3" name="Content Placeholder 2">
            <a:extLst>
              <a:ext uri="{FF2B5EF4-FFF2-40B4-BE49-F238E27FC236}">
                <a16:creationId xmlns:a16="http://schemas.microsoft.com/office/drawing/2014/main" id="{8F6391F4-B7C1-4AF5-A66B-0A1AF0F77085}"/>
              </a:ext>
            </a:extLst>
          </p:cNvPr>
          <p:cNvSpPr>
            <a:spLocks noGrp="1"/>
          </p:cNvSpPr>
          <p:nvPr>
            <p:ph sz="half" idx="1"/>
          </p:nvPr>
        </p:nvSpPr>
        <p:spPr>
          <a:xfrm>
            <a:off x="6858000" y="1371601"/>
            <a:ext cx="6400800" cy="5334000"/>
          </a:xfrm>
        </p:spPr>
        <p:txBody>
          <a:bodyPr wrap="square" anchor="ctr">
            <a:normAutofit/>
          </a:bodyPr>
          <a:lstStyle/>
          <a:p>
            <a:pPr eaLnBrk="1" hangingPunct="1"/>
            <a:r>
              <a:rPr lang="en-US" altLang="en-US" b="1" dirty="0"/>
              <a:t>“The old way of doing things here just wasn’t working.”</a:t>
            </a:r>
          </a:p>
          <a:p>
            <a:pPr marL="0" indent="0" eaLnBrk="1" hangingPunct="1">
              <a:buNone/>
            </a:pPr>
            <a:endParaRPr lang="en-US" altLang="en-US" b="1" dirty="0"/>
          </a:p>
          <a:p>
            <a:pPr eaLnBrk="1" hangingPunct="1"/>
            <a:r>
              <a:rPr lang="en-US" altLang="en-US" b="1" dirty="0"/>
              <a:t>“We can do this. I’m certain of it.”</a:t>
            </a:r>
          </a:p>
          <a:p>
            <a:endParaRPr lang="en-US" dirty="0"/>
          </a:p>
        </p:txBody>
      </p:sp>
      <p:sp>
        <p:nvSpPr>
          <p:cNvPr id="2" name="Slide Number Placeholder 1">
            <a:extLst>
              <a:ext uri="{FF2B5EF4-FFF2-40B4-BE49-F238E27FC236}">
                <a16:creationId xmlns:a16="http://schemas.microsoft.com/office/drawing/2014/main" id="{B3DFE7A5-2034-4D74-932B-2ED4E4E21F96}"/>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12</a:t>
            </a:fld>
            <a:endParaRPr lang="en-US"/>
          </a:p>
        </p:txBody>
      </p:sp>
    </p:spTree>
    <p:extLst>
      <p:ext uri="{BB962C8B-B14F-4D97-AF65-F5344CB8AC3E}">
        <p14:creationId xmlns:p14="http://schemas.microsoft.com/office/powerpoint/2010/main" val="171414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2F46F-F482-455B-BA98-AA949200F28F}"/>
              </a:ext>
            </a:extLst>
          </p:cNvPr>
          <p:cNvSpPr>
            <a:spLocks noGrp="1"/>
          </p:cNvSpPr>
          <p:nvPr>
            <p:ph type="title"/>
          </p:nvPr>
        </p:nvSpPr>
        <p:spPr>
          <a:xfrm>
            <a:off x="1066800" y="1371600"/>
            <a:ext cx="5334000" cy="5334000"/>
          </a:xfrm>
        </p:spPr>
        <p:txBody>
          <a:bodyPr wrap="square" anchor="ctr">
            <a:normAutofit/>
          </a:bodyPr>
          <a:lstStyle/>
          <a:p>
            <a:r>
              <a:rPr lang="en-US" sz="5000" b="1"/>
              <a:t>PRODUCTIVITY DIP</a:t>
            </a:r>
          </a:p>
        </p:txBody>
      </p:sp>
      <p:sp>
        <p:nvSpPr>
          <p:cNvPr id="3" name="Content Placeholder 2">
            <a:extLst>
              <a:ext uri="{FF2B5EF4-FFF2-40B4-BE49-F238E27FC236}">
                <a16:creationId xmlns:a16="http://schemas.microsoft.com/office/drawing/2014/main" id="{DF1B7F1F-C597-4C8A-A315-186D2CC9CCAE}"/>
              </a:ext>
            </a:extLst>
          </p:cNvPr>
          <p:cNvSpPr>
            <a:spLocks noGrp="1"/>
          </p:cNvSpPr>
          <p:nvPr>
            <p:ph sz="half" idx="1"/>
          </p:nvPr>
        </p:nvSpPr>
        <p:spPr>
          <a:xfrm>
            <a:off x="6858000" y="1371601"/>
            <a:ext cx="6400800" cy="5334000"/>
          </a:xfrm>
        </p:spPr>
        <p:txBody>
          <a:bodyPr wrap="square" anchor="ctr">
            <a:normAutofit/>
          </a:bodyPr>
          <a:lstStyle/>
          <a:p>
            <a:pPr marL="0" indent="0">
              <a:buNone/>
            </a:pPr>
            <a:r>
              <a:rPr lang="en-US" altLang="en-US" b="1" dirty="0"/>
              <a:t>AS THE ORGANIZATION WORKS ITS WAY THROUGH THE NEGATIVE CHANGE CYCLE, THERE IS A CORRESPONDING NEGATIVE IMPACT ON PRODUCTIVITY.</a:t>
            </a:r>
            <a:endParaRPr lang="en-US" dirty="0"/>
          </a:p>
        </p:txBody>
      </p:sp>
      <p:sp>
        <p:nvSpPr>
          <p:cNvPr id="2" name="Slide Number Placeholder 1">
            <a:extLst>
              <a:ext uri="{FF2B5EF4-FFF2-40B4-BE49-F238E27FC236}">
                <a16:creationId xmlns:a16="http://schemas.microsoft.com/office/drawing/2014/main" id="{903A0505-036A-468F-9101-3668366803AB}"/>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13</a:t>
            </a:fld>
            <a:endParaRPr lang="en-US"/>
          </a:p>
        </p:txBody>
      </p:sp>
    </p:spTree>
    <p:extLst>
      <p:ext uri="{BB962C8B-B14F-4D97-AF65-F5344CB8AC3E}">
        <p14:creationId xmlns:p14="http://schemas.microsoft.com/office/powerpoint/2010/main" val="184264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3CF71-4BE4-48D7-AD45-FF116064B9D1}"/>
              </a:ext>
            </a:extLst>
          </p:cNvPr>
          <p:cNvSpPr>
            <a:spLocks noGrp="1"/>
          </p:cNvSpPr>
          <p:nvPr>
            <p:ph type="title"/>
          </p:nvPr>
        </p:nvSpPr>
        <p:spPr>
          <a:xfrm>
            <a:off x="1066800" y="1371600"/>
            <a:ext cx="5334000" cy="5334000"/>
          </a:xfrm>
        </p:spPr>
        <p:txBody>
          <a:bodyPr wrap="square" anchor="ctr">
            <a:normAutofit/>
          </a:bodyPr>
          <a:lstStyle/>
          <a:p>
            <a:r>
              <a:rPr lang="en-US" altLang="en-US" b="1" dirty="0"/>
              <a:t>Employees who remain on a job where others were laid off</a:t>
            </a:r>
            <a:endParaRPr lang="en-US" dirty="0"/>
          </a:p>
        </p:txBody>
      </p:sp>
      <p:sp>
        <p:nvSpPr>
          <p:cNvPr id="3" name="Content Placeholder 2">
            <a:extLst>
              <a:ext uri="{FF2B5EF4-FFF2-40B4-BE49-F238E27FC236}">
                <a16:creationId xmlns:a16="http://schemas.microsoft.com/office/drawing/2014/main" id="{09926CF4-3C19-4236-ADDE-FAA1B63752AF}"/>
              </a:ext>
            </a:extLst>
          </p:cNvPr>
          <p:cNvSpPr>
            <a:spLocks noGrp="1"/>
          </p:cNvSpPr>
          <p:nvPr>
            <p:ph sz="half" idx="1"/>
          </p:nvPr>
        </p:nvSpPr>
        <p:spPr>
          <a:xfrm>
            <a:off x="6858000" y="1371601"/>
            <a:ext cx="6400800" cy="5334000"/>
          </a:xfrm>
        </p:spPr>
        <p:txBody>
          <a:bodyPr wrap="square" anchor="ctr">
            <a:normAutofit/>
          </a:bodyPr>
          <a:lstStyle/>
          <a:p>
            <a:pPr eaLnBrk="1" hangingPunct="1"/>
            <a:r>
              <a:rPr lang="en-US" altLang="en-US" b="1" dirty="0"/>
              <a:t>Resentment toward management </a:t>
            </a:r>
          </a:p>
          <a:p>
            <a:pPr eaLnBrk="1" hangingPunct="1"/>
            <a:r>
              <a:rPr lang="en-US" altLang="en-US" b="1" dirty="0"/>
              <a:t>Grief</a:t>
            </a:r>
          </a:p>
          <a:p>
            <a:pPr eaLnBrk="1" hangingPunct="1"/>
            <a:r>
              <a:rPr lang="en-US" altLang="en-US" b="1" dirty="0"/>
              <a:t>Guilt</a:t>
            </a:r>
          </a:p>
          <a:p>
            <a:pPr eaLnBrk="1" hangingPunct="1"/>
            <a:r>
              <a:rPr lang="en-US" altLang="en-US" b="1" dirty="0"/>
              <a:t>Anger</a:t>
            </a:r>
          </a:p>
          <a:p>
            <a:pPr eaLnBrk="1" hangingPunct="1"/>
            <a:r>
              <a:rPr lang="en-US" altLang="en-US" b="1" dirty="0"/>
              <a:t>Insecurity</a:t>
            </a:r>
            <a:endParaRPr lang="en-US" dirty="0"/>
          </a:p>
        </p:txBody>
      </p:sp>
      <p:sp>
        <p:nvSpPr>
          <p:cNvPr id="2" name="Slide Number Placeholder 1">
            <a:extLst>
              <a:ext uri="{FF2B5EF4-FFF2-40B4-BE49-F238E27FC236}">
                <a16:creationId xmlns:a16="http://schemas.microsoft.com/office/drawing/2014/main" id="{94A3B3BB-5EB4-433B-A8E2-C9B8D8BB172A}"/>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14</a:t>
            </a:fld>
            <a:endParaRPr lang="en-US"/>
          </a:p>
        </p:txBody>
      </p:sp>
    </p:spTree>
    <p:extLst>
      <p:ext uri="{BB962C8B-B14F-4D97-AF65-F5344CB8AC3E}">
        <p14:creationId xmlns:p14="http://schemas.microsoft.com/office/powerpoint/2010/main" val="35537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A56B3-F993-4017-99BE-3335AB569797}"/>
              </a:ext>
            </a:extLst>
          </p:cNvPr>
          <p:cNvSpPr>
            <a:spLocks noGrp="1"/>
          </p:cNvSpPr>
          <p:nvPr>
            <p:ph type="title"/>
          </p:nvPr>
        </p:nvSpPr>
        <p:spPr>
          <a:xfrm>
            <a:off x="1066800" y="1371600"/>
            <a:ext cx="5334000" cy="5334000"/>
          </a:xfrm>
        </p:spPr>
        <p:txBody>
          <a:bodyPr wrap="square" anchor="ctr">
            <a:normAutofit/>
          </a:bodyPr>
          <a:lstStyle/>
          <a:p>
            <a:r>
              <a:rPr lang="en-US" b="1"/>
              <a:t>MANAGING DENIAL</a:t>
            </a:r>
          </a:p>
        </p:txBody>
      </p:sp>
      <p:sp>
        <p:nvSpPr>
          <p:cNvPr id="3" name="Content Placeholder 2">
            <a:extLst>
              <a:ext uri="{FF2B5EF4-FFF2-40B4-BE49-F238E27FC236}">
                <a16:creationId xmlns:a16="http://schemas.microsoft.com/office/drawing/2014/main" id="{FBA242BE-0748-4536-82B0-0AB6C692B562}"/>
              </a:ext>
            </a:extLst>
          </p:cNvPr>
          <p:cNvSpPr>
            <a:spLocks noGrp="1"/>
          </p:cNvSpPr>
          <p:nvPr>
            <p:ph sz="half" idx="1"/>
          </p:nvPr>
        </p:nvSpPr>
        <p:spPr>
          <a:xfrm>
            <a:off x="6858000" y="1371601"/>
            <a:ext cx="6400800" cy="5334000"/>
          </a:xfrm>
        </p:spPr>
        <p:txBody>
          <a:bodyPr wrap="square" anchor="ctr">
            <a:normAutofit/>
          </a:bodyPr>
          <a:lstStyle/>
          <a:p>
            <a:pPr lvl="1" eaLnBrk="1" hangingPunct="1">
              <a:buFont typeface="Wingdings" panose="05000000000000000000" pitchFamily="2" charset="2"/>
              <a:buNone/>
            </a:pPr>
            <a:r>
              <a:rPr lang="en-US" altLang="en-US" sz="3000" b="1"/>
              <a:t>Encourage STAFF to vent</a:t>
            </a:r>
          </a:p>
          <a:p>
            <a:pPr lvl="1" eaLnBrk="1" hangingPunct="1">
              <a:buFont typeface="Wingdings" panose="05000000000000000000" pitchFamily="2" charset="2"/>
              <a:buNone/>
            </a:pPr>
            <a:r>
              <a:rPr lang="en-US" altLang="en-US" sz="3000" b="1"/>
              <a:t>Be supportive</a:t>
            </a:r>
          </a:p>
          <a:p>
            <a:pPr lvl="1" eaLnBrk="1" hangingPunct="1">
              <a:buFont typeface="Wingdings" panose="05000000000000000000" pitchFamily="2" charset="2"/>
              <a:buNone/>
            </a:pPr>
            <a:r>
              <a:rPr lang="en-US" altLang="en-US" sz="3000" b="1"/>
              <a:t>De-center from your perspective</a:t>
            </a:r>
          </a:p>
          <a:p>
            <a:pPr lvl="1" eaLnBrk="1" hangingPunct="1">
              <a:buFont typeface="Wingdings" panose="05000000000000000000" pitchFamily="2" charset="2"/>
              <a:buNone/>
            </a:pPr>
            <a:r>
              <a:rPr lang="en-US" altLang="en-US" sz="3000" b="1"/>
              <a:t>Be realistic about the client’s job</a:t>
            </a:r>
            <a:endParaRPr lang="en-US" sz="3000"/>
          </a:p>
        </p:txBody>
      </p:sp>
      <p:sp>
        <p:nvSpPr>
          <p:cNvPr id="2" name="Slide Number Placeholder 1">
            <a:extLst>
              <a:ext uri="{FF2B5EF4-FFF2-40B4-BE49-F238E27FC236}">
                <a16:creationId xmlns:a16="http://schemas.microsoft.com/office/drawing/2014/main" id="{E196EC5A-EEB6-4F99-883E-67C12629982E}"/>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15</a:t>
            </a:fld>
            <a:endParaRPr lang="en-US"/>
          </a:p>
        </p:txBody>
      </p:sp>
    </p:spTree>
    <p:extLst>
      <p:ext uri="{BB962C8B-B14F-4D97-AF65-F5344CB8AC3E}">
        <p14:creationId xmlns:p14="http://schemas.microsoft.com/office/powerpoint/2010/main" val="51072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C714E-8F48-4BC7-8A94-2ED46BFF378A}"/>
              </a:ext>
            </a:extLst>
          </p:cNvPr>
          <p:cNvSpPr>
            <a:spLocks noGrp="1"/>
          </p:cNvSpPr>
          <p:nvPr>
            <p:ph type="title"/>
          </p:nvPr>
        </p:nvSpPr>
        <p:spPr>
          <a:xfrm>
            <a:off x="1066800" y="1371600"/>
            <a:ext cx="5334000" cy="5334000"/>
          </a:xfrm>
        </p:spPr>
        <p:txBody>
          <a:bodyPr wrap="square" anchor="ctr">
            <a:normAutofit/>
          </a:bodyPr>
          <a:lstStyle/>
          <a:p>
            <a:r>
              <a:rPr lang="en-US" b="1"/>
              <a:t>MANAGING RESISTANCE</a:t>
            </a:r>
          </a:p>
        </p:txBody>
      </p:sp>
      <p:sp>
        <p:nvSpPr>
          <p:cNvPr id="3" name="Content Placeholder 2">
            <a:extLst>
              <a:ext uri="{FF2B5EF4-FFF2-40B4-BE49-F238E27FC236}">
                <a16:creationId xmlns:a16="http://schemas.microsoft.com/office/drawing/2014/main" id="{3C346EF1-B813-4C10-8239-A36C61031D72}"/>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panose="05000000000000000000" pitchFamily="2" charset="2"/>
              <a:buNone/>
            </a:pPr>
            <a:endParaRPr lang="en-US" altLang="en-US" b="1" dirty="0"/>
          </a:p>
          <a:p>
            <a:pPr eaLnBrk="1" hangingPunct="1">
              <a:buFont typeface="Wingdings" panose="05000000000000000000" pitchFamily="2" charset="2"/>
              <a:buNone/>
            </a:pPr>
            <a:endParaRPr lang="en-US" altLang="en-US" b="1" dirty="0"/>
          </a:p>
          <a:p>
            <a:pPr eaLnBrk="1" hangingPunct="1">
              <a:buFont typeface="Wingdings" panose="05000000000000000000" pitchFamily="2" charset="2"/>
              <a:buNone/>
            </a:pPr>
            <a:r>
              <a:rPr lang="en-US" altLang="en-US" b="1" dirty="0"/>
              <a:t>- Explain the transition in jobs for</a:t>
            </a:r>
          </a:p>
          <a:p>
            <a:pPr eaLnBrk="1" hangingPunct="1">
              <a:buFont typeface="Wingdings" panose="05000000000000000000" pitchFamily="2" charset="2"/>
              <a:buNone/>
            </a:pPr>
            <a:r>
              <a:rPr lang="en-US" altLang="en-US" b="1" dirty="0"/>
              <a:t>STAFF</a:t>
            </a:r>
          </a:p>
          <a:p>
            <a:pPr eaLnBrk="1" hangingPunct="1">
              <a:buFontTx/>
              <a:buChar char="-"/>
            </a:pPr>
            <a:r>
              <a:rPr lang="en-US" altLang="en-US" b="1" dirty="0"/>
              <a:t>Help STAFF focus on the positive aspects of change</a:t>
            </a:r>
          </a:p>
          <a:p>
            <a:pPr eaLnBrk="1" hangingPunct="1">
              <a:buFont typeface="Wingdings" panose="05000000000000000000" pitchFamily="2" charset="2"/>
              <a:buNone/>
            </a:pPr>
            <a:r>
              <a:rPr lang="en-US" altLang="en-US" b="1" dirty="0"/>
              <a:t>- Give STAFF space</a:t>
            </a:r>
          </a:p>
          <a:p>
            <a:pPr marL="0" indent="0">
              <a:buNone/>
            </a:pPr>
            <a:endParaRPr lang="en-US" dirty="0"/>
          </a:p>
        </p:txBody>
      </p:sp>
      <p:sp>
        <p:nvSpPr>
          <p:cNvPr id="2" name="Slide Number Placeholder 1">
            <a:extLst>
              <a:ext uri="{FF2B5EF4-FFF2-40B4-BE49-F238E27FC236}">
                <a16:creationId xmlns:a16="http://schemas.microsoft.com/office/drawing/2014/main" id="{D44DCC57-0A34-40D4-872B-F111C6E62C4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16</a:t>
            </a:fld>
            <a:endParaRPr lang="en-US"/>
          </a:p>
        </p:txBody>
      </p:sp>
    </p:spTree>
    <p:extLst>
      <p:ext uri="{BB962C8B-B14F-4D97-AF65-F5344CB8AC3E}">
        <p14:creationId xmlns:p14="http://schemas.microsoft.com/office/powerpoint/2010/main" val="24132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C258AE-DDF4-4402-9AE5-A38669F872A0}"/>
              </a:ext>
            </a:extLst>
          </p:cNvPr>
          <p:cNvSpPr>
            <a:spLocks noGrp="1"/>
          </p:cNvSpPr>
          <p:nvPr>
            <p:ph type="title"/>
          </p:nvPr>
        </p:nvSpPr>
        <p:spPr>
          <a:xfrm>
            <a:off x="1066800" y="1371600"/>
            <a:ext cx="5334000" cy="5334000"/>
          </a:xfrm>
        </p:spPr>
        <p:txBody>
          <a:bodyPr wrap="square" anchor="ctr">
            <a:normAutofit/>
          </a:bodyPr>
          <a:lstStyle/>
          <a:p>
            <a:r>
              <a:rPr lang="en-US" b="1"/>
              <a:t>MANAGING EXPLORATION</a:t>
            </a:r>
          </a:p>
        </p:txBody>
      </p:sp>
      <p:sp>
        <p:nvSpPr>
          <p:cNvPr id="3" name="Content Placeholder 2">
            <a:extLst>
              <a:ext uri="{FF2B5EF4-FFF2-40B4-BE49-F238E27FC236}">
                <a16:creationId xmlns:a16="http://schemas.microsoft.com/office/drawing/2014/main" id="{8B5522D0-F679-47A3-9F0B-4B5377E9F467}"/>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panose="05000000000000000000" pitchFamily="2" charset="2"/>
              <a:buNone/>
            </a:pPr>
            <a:r>
              <a:rPr lang="en-US" altLang="en-US" b="1" dirty="0"/>
              <a:t>- Ask STAFF for input</a:t>
            </a:r>
          </a:p>
          <a:p>
            <a:pPr eaLnBrk="1" hangingPunct="1">
              <a:buFont typeface="Wingdings" panose="05000000000000000000" pitchFamily="2" charset="2"/>
              <a:buNone/>
            </a:pPr>
            <a:r>
              <a:rPr lang="en-US" altLang="en-US" b="1" dirty="0"/>
              <a:t>- Reinforce STAFF who are managing change in positive ways</a:t>
            </a:r>
          </a:p>
          <a:p>
            <a:pPr eaLnBrk="1" hangingPunct="1">
              <a:buFont typeface="Wingdings" panose="05000000000000000000" pitchFamily="2" charset="2"/>
              <a:buNone/>
            </a:pPr>
            <a:r>
              <a:rPr lang="en-US" altLang="en-US" b="1" dirty="0"/>
              <a:t>- Be flexible with STAFF</a:t>
            </a:r>
            <a:endParaRPr lang="en-US" dirty="0"/>
          </a:p>
        </p:txBody>
      </p:sp>
      <p:sp>
        <p:nvSpPr>
          <p:cNvPr id="2" name="Slide Number Placeholder 1">
            <a:extLst>
              <a:ext uri="{FF2B5EF4-FFF2-40B4-BE49-F238E27FC236}">
                <a16:creationId xmlns:a16="http://schemas.microsoft.com/office/drawing/2014/main" id="{971D84D8-44FB-48CA-A072-4BC62E00251E}"/>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17</a:t>
            </a:fld>
            <a:endParaRPr lang="en-US"/>
          </a:p>
        </p:txBody>
      </p:sp>
    </p:spTree>
    <p:extLst>
      <p:ext uri="{BB962C8B-B14F-4D97-AF65-F5344CB8AC3E}">
        <p14:creationId xmlns:p14="http://schemas.microsoft.com/office/powerpoint/2010/main" val="50974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4ED5E9-9749-4CBE-850D-626F61361268}"/>
              </a:ext>
            </a:extLst>
          </p:cNvPr>
          <p:cNvSpPr>
            <a:spLocks noGrp="1"/>
          </p:cNvSpPr>
          <p:nvPr>
            <p:ph type="title"/>
          </p:nvPr>
        </p:nvSpPr>
        <p:spPr>
          <a:xfrm>
            <a:off x="1066800" y="1371600"/>
            <a:ext cx="5334000" cy="5334000"/>
          </a:xfrm>
        </p:spPr>
        <p:txBody>
          <a:bodyPr wrap="square" anchor="ctr">
            <a:normAutofit/>
          </a:bodyPr>
          <a:lstStyle/>
          <a:p>
            <a:r>
              <a:rPr lang="en-US" b="1"/>
              <a:t>MANAGING COMMITMENT</a:t>
            </a:r>
          </a:p>
        </p:txBody>
      </p:sp>
      <p:sp>
        <p:nvSpPr>
          <p:cNvPr id="3" name="Content Placeholder 2">
            <a:extLst>
              <a:ext uri="{FF2B5EF4-FFF2-40B4-BE49-F238E27FC236}">
                <a16:creationId xmlns:a16="http://schemas.microsoft.com/office/drawing/2014/main" id="{3D93A2F3-7549-4305-BE0B-E606FC71DEEB}"/>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panose="05000000000000000000" pitchFamily="2" charset="2"/>
              <a:buNone/>
            </a:pPr>
            <a:r>
              <a:rPr lang="en-US" altLang="en-US" b="1" dirty="0"/>
              <a:t>- Offer STAFF positive feedback on the transitions they are making</a:t>
            </a:r>
          </a:p>
          <a:p>
            <a:pPr eaLnBrk="1" hangingPunct="1">
              <a:buFont typeface="Wingdings" panose="05000000000000000000" pitchFamily="2" charset="2"/>
              <a:buNone/>
            </a:pPr>
            <a:r>
              <a:rPr lang="en-US" altLang="en-US" b="1" dirty="0"/>
              <a:t>- Assist STAFF in reevaluating their goals and objectives</a:t>
            </a:r>
          </a:p>
          <a:p>
            <a:pPr eaLnBrk="1" hangingPunct="1">
              <a:buFont typeface="Wingdings" panose="05000000000000000000" pitchFamily="2" charset="2"/>
              <a:buNone/>
            </a:pPr>
            <a:r>
              <a:rPr lang="en-US" altLang="en-US" b="1" dirty="0"/>
              <a:t>- Help STAFF set new challenges for themselves</a:t>
            </a:r>
          </a:p>
          <a:p>
            <a:endParaRPr lang="en-US" dirty="0"/>
          </a:p>
        </p:txBody>
      </p:sp>
      <p:sp>
        <p:nvSpPr>
          <p:cNvPr id="2" name="Slide Number Placeholder 1">
            <a:extLst>
              <a:ext uri="{FF2B5EF4-FFF2-40B4-BE49-F238E27FC236}">
                <a16:creationId xmlns:a16="http://schemas.microsoft.com/office/drawing/2014/main" id="{6EF53A1A-0CCB-48C1-8DC2-926512BC3840}"/>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18</a:t>
            </a:fld>
            <a:endParaRPr lang="en-US"/>
          </a:p>
        </p:txBody>
      </p:sp>
    </p:spTree>
    <p:extLst>
      <p:ext uri="{BB962C8B-B14F-4D97-AF65-F5344CB8AC3E}">
        <p14:creationId xmlns:p14="http://schemas.microsoft.com/office/powerpoint/2010/main" val="21166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223A8-CB68-4138-BFB9-536846E2ABAF}"/>
              </a:ext>
            </a:extLst>
          </p:cNvPr>
          <p:cNvSpPr>
            <a:spLocks noGrp="1"/>
          </p:cNvSpPr>
          <p:nvPr>
            <p:ph type="title"/>
          </p:nvPr>
        </p:nvSpPr>
        <p:spPr>
          <a:xfrm>
            <a:off x="1066800" y="1371600"/>
            <a:ext cx="5334000" cy="5334000"/>
          </a:xfrm>
        </p:spPr>
        <p:txBody>
          <a:bodyPr wrap="square" anchor="ctr">
            <a:normAutofit/>
          </a:bodyPr>
          <a:lstStyle/>
          <a:p>
            <a:r>
              <a:rPr lang="en-US" b="1" dirty="0"/>
              <a:t>MANAGING CHANGE…</a:t>
            </a:r>
            <a:br>
              <a:rPr lang="en-US" b="1" dirty="0"/>
            </a:br>
            <a:r>
              <a:rPr lang="en-US" b="1" dirty="0"/>
              <a:t>A CHECKLIST</a:t>
            </a:r>
          </a:p>
        </p:txBody>
      </p:sp>
      <p:sp>
        <p:nvSpPr>
          <p:cNvPr id="3" name="Content Placeholder 2">
            <a:extLst>
              <a:ext uri="{FF2B5EF4-FFF2-40B4-BE49-F238E27FC236}">
                <a16:creationId xmlns:a16="http://schemas.microsoft.com/office/drawing/2014/main" id="{406F9715-E5C9-44A8-9E3E-56ED6354F38D}"/>
              </a:ext>
            </a:extLst>
          </p:cNvPr>
          <p:cNvSpPr>
            <a:spLocks noGrp="1"/>
          </p:cNvSpPr>
          <p:nvPr>
            <p:ph sz="half" idx="1"/>
          </p:nvPr>
        </p:nvSpPr>
        <p:spPr>
          <a:xfrm>
            <a:off x="6858000" y="1371601"/>
            <a:ext cx="6400800" cy="5334000"/>
          </a:xfrm>
        </p:spPr>
        <p:txBody>
          <a:bodyPr wrap="square" anchor="ctr">
            <a:normAutofit/>
          </a:bodyPr>
          <a:lstStyle/>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a:defRPr/>
            </a:pPr>
            <a:r>
              <a:rPr lang="en-US" altLang="en-US" sz="1700" b="1" dirty="0"/>
              <a:t>Have you studied the changes carefully and identified who is likely to lose what—including what you are going to lose?</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a:defRPr/>
            </a:pPr>
            <a:r>
              <a:rPr lang="en-US" altLang="en-US" sz="1700" b="1" dirty="0"/>
              <a:t>Do you understand the subjective realities of these losses to the people who experience them, even when they seem like an overreaction to you?</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a:defRPr/>
            </a:pPr>
            <a:r>
              <a:rPr lang="en-US" altLang="en-US" sz="1700" b="1" dirty="0"/>
              <a:t>Have you acknowledged these losses with sympathy?</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a:defRPr/>
            </a:pPr>
            <a:r>
              <a:rPr lang="en-US" altLang="en-US" sz="1700" b="1" dirty="0"/>
              <a:t>Have you permitted people to grieve and express your own sense of loss?</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a:defRPr/>
            </a:pPr>
            <a:r>
              <a:rPr lang="en-US" altLang="en-US" sz="1700" b="1" dirty="0"/>
              <a:t>Are you giving people accurate information?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a:defRPr/>
            </a:pPr>
            <a:r>
              <a:rPr lang="en-US" altLang="en-US" sz="1700" b="1" dirty="0"/>
              <a:t>Have you defined clearly what is over and what isn’t?</a:t>
            </a:r>
          </a:p>
          <a:p>
            <a:endParaRPr lang="en-US" sz="1700" dirty="0"/>
          </a:p>
        </p:txBody>
      </p:sp>
      <p:sp>
        <p:nvSpPr>
          <p:cNvPr id="2" name="Slide Number Placeholder 1">
            <a:extLst>
              <a:ext uri="{FF2B5EF4-FFF2-40B4-BE49-F238E27FC236}">
                <a16:creationId xmlns:a16="http://schemas.microsoft.com/office/drawing/2014/main" id="{231DBEE2-2D3E-4F45-804C-7F66EED27B5E}"/>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19</a:t>
            </a:fld>
            <a:endParaRPr lang="en-US"/>
          </a:p>
        </p:txBody>
      </p:sp>
    </p:spTree>
    <p:extLst>
      <p:ext uri="{BB962C8B-B14F-4D97-AF65-F5344CB8AC3E}">
        <p14:creationId xmlns:p14="http://schemas.microsoft.com/office/powerpoint/2010/main" val="22197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FC3D98-13B9-4A1B-82A2-CCA326BF7482}"/>
              </a:ext>
            </a:extLst>
          </p:cNvPr>
          <p:cNvSpPr>
            <a:spLocks noGrp="1"/>
          </p:cNvSpPr>
          <p:nvPr>
            <p:ph type="sldNum" sz="quarter" idx="13"/>
          </p:nvPr>
        </p:nvSpPr>
        <p:spPr/>
        <p:txBody>
          <a:bodyPr/>
          <a:lstStyle/>
          <a:p>
            <a:pPr>
              <a:defRPr/>
            </a:pPr>
            <a:fld id="{0D82165E-A276-4D8B-B313-63EA707E5138}" type="slidenum">
              <a:rPr lang="en-US" smtClean="0"/>
              <a:pPr>
                <a:defRPr/>
              </a:pPr>
              <a:t>2</a:t>
            </a:fld>
            <a:endParaRPr lang="en-US" dirty="0"/>
          </a:p>
        </p:txBody>
      </p:sp>
      <p:sp>
        <p:nvSpPr>
          <p:cNvPr id="3" name="Content Placeholder 2">
            <a:extLst>
              <a:ext uri="{FF2B5EF4-FFF2-40B4-BE49-F238E27FC236}">
                <a16:creationId xmlns:a16="http://schemas.microsoft.com/office/drawing/2014/main" id="{594B608B-39E1-4CB3-8D2B-9F76024E719A}"/>
              </a:ext>
            </a:extLst>
          </p:cNvPr>
          <p:cNvSpPr>
            <a:spLocks noGrp="1"/>
          </p:cNvSpPr>
          <p:nvPr>
            <p:ph sz="quarter" idx="14"/>
          </p:nvPr>
        </p:nvSpPr>
        <p:spPr/>
        <p:txBody>
          <a:bodyPr/>
          <a:lstStyle/>
          <a:p>
            <a:pPr algn="l"/>
            <a:r>
              <a:rPr lang="en-US" sz="2800" b="1" dirty="0">
                <a:latin typeface="Roboto"/>
              </a:rPr>
              <a:t>This webinar is designed for informational purposes only and does not constitute legal advice.  Any action or inaction by the viewer based on the information provided is done without guarantee of its accuracy or suitability for a particular purpose.</a:t>
            </a:r>
          </a:p>
          <a:p>
            <a:endParaRPr lang="en-US" dirty="0"/>
          </a:p>
        </p:txBody>
      </p:sp>
      <p:sp>
        <p:nvSpPr>
          <p:cNvPr id="4" name="Title 3">
            <a:extLst>
              <a:ext uri="{FF2B5EF4-FFF2-40B4-BE49-F238E27FC236}">
                <a16:creationId xmlns:a16="http://schemas.microsoft.com/office/drawing/2014/main" id="{B2D915FB-A54D-483F-ABB3-08FD6C06CDBB}"/>
              </a:ext>
            </a:extLst>
          </p:cNvPr>
          <p:cNvSpPr>
            <a:spLocks noGrp="1"/>
          </p:cNvSpPr>
          <p:nvPr>
            <p:ph type="title"/>
          </p:nvPr>
        </p:nvSpPr>
        <p:spPr/>
        <p:txBody>
          <a:bodyPr>
            <a:normAutofit/>
          </a:bodyPr>
          <a:lstStyle/>
          <a:p>
            <a:r>
              <a:rPr lang="en-US" sz="3200" b="1" dirty="0">
                <a:latin typeface="Roboto Black"/>
              </a:rPr>
              <a:t>CHANGE MANAGEMENT</a:t>
            </a:r>
            <a:endParaRPr lang="en-US" sz="3200" dirty="0"/>
          </a:p>
        </p:txBody>
      </p:sp>
    </p:spTree>
    <p:extLst>
      <p:ext uri="{BB962C8B-B14F-4D97-AF65-F5344CB8AC3E}">
        <p14:creationId xmlns:p14="http://schemas.microsoft.com/office/powerpoint/2010/main" val="7102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E26035-506C-4F96-84F7-089597F23E2D}"/>
              </a:ext>
            </a:extLst>
          </p:cNvPr>
          <p:cNvSpPr>
            <a:spLocks noGrp="1"/>
          </p:cNvSpPr>
          <p:nvPr>
            <p:ph type="title"/>
          </p:nvPr>
        </p:nvSpPr>
        <p:spPr>
          <a:xfrm>
            <a:off x="1066800" y="1371600"/>
            <a:ext cx="5334000" cy="5334000"/>
          </a:xfrm>
        </p:spPr>
        <p:txBody>
          <a:bodyPr wrap="square" anchor="ctr">
            <a:normAutofit/>
          </a:bodyPr>
          <a:lstStyle/>
          <a:p>
            <a:r>
              <a:rPr lang="en-US" b="1"/>
              <a:t>CHECKLIST CONTINUED</a:t>
            </a:r>
          </a:p>
        </p:txBody>
      </p:sp>
      <p:sp>
        <p:nvSpPr>
          <p:cNvPr id="3" name="Content Placeholder 2">
            <a:extLst>
              <a:ext uri="{FF2B5EF4-FFF2-40B4-BE49-F238E27FC236}">
                <a16:creationId xmlns:a16="http://schemas.microsoft.com/office/drawing/2014/main" id="{47BE219E-3CF8-4FD1-A123-D905A03CDCAC}"/>
              </a:ext>
            </a:extLst>
          </p:cNvPr>
          <p:cNvSpPr>
            <a:spLocks noGrp="1"/>
          </p:cNvSpPr>
          <p:nvPr>
            <p:ph sz="half" idx="1"/>
          </p:nvPr>
        </p:nvSpPr>
        <p:spPr>
          <a:xfrm>
            <a:off x="6858000" y="1371601"/>
            <a:ext cx="6400800" cy="5334000"/>
          </a:xfrm>
        </p:spPr>
        <p:txBody>
          <a:bodyPr wrap="square" anchor="ctr">
            <a:normAutofit/>
          </a:bodyPr>
          <a:lstStyle/>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startAt="7"/>
              <a:defRPr/>
            </a:pPr>
            <a:r>
              <a:rPr lang="en-US" altLang="en-US" sz="1400" b="1" dirty="0"/>
              <a:t>Have you found ways to “mark the changes/endings?”</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startAt="7"/>
              <a:defRPr/>
            </a:pPr>
            <a:endParaRPr lang="en-US" altLang="en-US" sz="1400" b="1" dirty="0"/>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startAt="7"/>
              <a:defRPr/>
            </a:pPr>
            <a:r>
              <a:rPr lang="en-US" altLang="en-US" sz="1400" b="1" dirty="0"/>
              <a:t>Are you being careful not to denigrate the past but, when possible, to find ways to honor it?</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startAt="7"/>
              <a:defRPr/>
            </a:pPr>
            <a:endParaRPr lang="en-US" altLang="en-US" sz="1400" b="1" dirty="0"/>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startAt="7"/>
              <a:defRPr/>
            </a:pPr>
            <a:r>
              <a:rPr lang="en-US" altLang="en-US" sz="1400" b="1" dirty="0"/>
              <a:t>Have you made is clear how the changes you are making are necessary to protect the continuity of the organization?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startAt="7"/>
              <a:defRPr/>
            </a:pPr>
            <a:endParaRPr lang="en-US" altLang="en-US" sz="1400" b="1" dirty="0"/>
          </a:p>
          <a:p>
            <a:pPr marL="609600" indent="-609600" defTabSz="457207" eaLnBrk="1" fontAlgn="auto" hangingPunct="1">
              <a:spcAft>
                <a:spcPts val="0"/>
              </a:spcAft>
              <a:buClr>
                <a:schemeClr val="bg2">
                  <a:lumMod val="40000"/>
                  <a:lumOff val="60000"/>
                </a:schemeClr>
              </a:buClr>
              <a:buFont typeface="Wingdings" panose="05000000000000000000" pitchFamily="2" charset="2"/>
              <a:buAutoNum type="arabicPeriod" startAt="7"/>
              <a:defRPr/>
            </a:pPr>
            <a:r>
              <a:rPr lang="en-US" altLang="en-US" sz="1400" b="1" dirty="0"/>
              <a:t>What actions can you take to help people deal more successfully with the changes that are taking place in the organization?</a:t>
            </a:r>
          </a:p>
          <a:p>
            <a:endParaRPr lang="en-US" sz="1400" dirty="0"/>
          </a:p>
        </p:txBody>
      </p:sp>
      <p:sp>
        <p:nvSpPr>
          <p:cNvPr id="2" name="Slide Number Placeholder 1">
            <a:extLst>
              <a:ext uri="{FF2B5EF4-FFF2-40B4-BE49-F238E27FC236}">
                <a16:creationId xmlns:a16="http://schemas.microsoft.com/office/drawing/2014/main" id="{5E76E219-35FE-43AC-AF60-854D3175366F}"/>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20</a:t>
            </a:fld>
            <a:endParaRPr lang="en-US"/>
          </a:p>
        </p:txBody>
      </p:sp>
    </p:spTree>
    <p:extLst>
      <p:ext uri="{BB962C8B-B14F-4D97-AF65-F5344CB8AC3E}">
        <p14:creationId xmlns:p14="http://schemas.microsoft.com/office/powerpoint/2010/main" val="384838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B3786-EC87-468F-B5DD-BEE1CAB3D8E1}"/>
              </a:ext>
            </a:extLst>
          </p:cNvPr>
          <p:cNvSpPr>
            <a:spLocks noGrp="1"/>
          </p:cNvSpPr>
          <p:nvPr>
            <p:ph type="title"/>
          </p:nvPr>
        </p:nvSpPr>
        <p:spPr>
          <a:xfrm>
            <a:off x="1066800" y="1371600"/>
            <a:ext cx="5334000" cy="5334000"/>
          </a:xfrm>
        </p:spPr>
        <p:txBody>
          <a:bodyPr wrap="square" anchor="ctr">
            <a:normAutofit/>
          </a:bodyPr>
          <a:lstStyle/>
          <a:p>
            <a:r>
              <a:rPr lang="en-US" b="1"/>
              <a:t>MANAGING DURING CHANGE</a:t>
            </a:r>
          </a:p>
        </p:txBody>
      </p:sp>
      <p:sp>
        <p:nvSpPr>
          <p:cNvPr id="3" name="Content Placeholder 2">
            <a:extLst>
              <a:ext uri="{FF2B5EF4-FFF2-40B4-BE49-F238E27FC236}">
                <a16:creationId xmlns:a16="http://schemas.microsoft.com/office/drawing/2014/main" id="{D4C50557-1EBB-42BB-BBE6-86441EFC3CAC}"/>
              </a:ext>
            </a:extLst>
          </p:cNvPr>
          <p:cNvSpPr>
            <a:spLocks noGrp="1"/>
          </p:cNvSpPr>
          <p:nvPr>
            <p:ph sz="half" idx="1"/>
          </p:nvPr>
        </p:nvSpPr>
        <p:spPr>
          <a:xfrm>
            <a:off x="6858000" y="1371601"/>
            <a:ext cx="6400800" cy="5334000"/>
          </a:xfrm>
        </p:spPr>
        <p:txBody>
          <a:bodyPr wrap="square" anchor="ctr">
            <a:normAutofit/>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Communicate clearly and frequently</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Be a good listener</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Be available</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Be sympathetic and patient with reactions to changes</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Provide opportunity for appropriate expression of anger</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Exemplify and expect good job performance</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Be alert; refer for help</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Know your own limits in getting involved with others’</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900" b="1" dirty="0"/>
              <a:t>problems</a:t>
            </a:r>
          </a:p>
        </p:txBody>
      </p:sp>
      <p:sp>
        <p:nvSpPr>
          <p:cNvPr id="2" name="Slide Number Placeholder 1">
            <a:extLst>
              <a:ext uri="{FF2B5EF4-FFF2-40B4-BE49-F238E27FC236}">
                <a16:creationId xmlns:a16="http://schemas.microsoft.com/office/drawing/2014/main" id="{7002E102-BB1B-4F09-8841-3B4D1E209943}"/>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21</a:t>
            </a:fld>
            <a:endParaRPr lang="en-US"/>
          </a:p>
        </p:txBody>
      </p:sp>
    </p:spTree>
    <p:extLst>
      <p:ext uri="{BB962C8B-B14F-4D97-AF65-F5344CB8AC3E}">
        <p14:creationId xmlns:p14="http://schemas.microsoft.com/office/powerpoint/2010/main" val="399841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A5BF38-F04F-4676-BC7F-4BDDE8718B6C}"/>
              </a:ext>
            </a:extLst>
          </p:cNvPr>
          <p:cNvSpPr>
            <a:spLocks noGrp="1"/>
          </p:cNvSpPr>
          <p:nvPr>
            <p:ph type="sldNum" sz="quarter" idx="13"/>
          </p:nvPr>
        </p:nvSpPr>
        <p:spPr/>
        <p:txBody>
          <a:bodyPr/>
          <a:lstStyle/>
          <a:p>
            <a:pPr>
              <a:defRPr/>
            </a:pPr>
            <a:fld id="{0D82165E-A276-4D8B-B313-63EA707E5138}" type="slidenum">
              <a:rPr lang="en-US" smtClean="0"/>
              <a:pPr>
                <a:defRPr/>
              </a:pPr>
              <a:t>22</a:t>
            </a:fld>
            <a:endParaRPr lang="en-US" dirty="0"/>
          </a:p>
        </p:txBody>
      </p:sp>
      <p:sp>
        <p:nvSpPr>
          <p:cNvPr id="3" name="Content Placeholder 2">
            <a:extLst>
              <a:ext uri="{FF2B5EF4-FFF2-40B4-BE49-F238E27FC236}">
                <a16:creationId xmlns:a16="http://schemas.microsoft.com/office/drawing/2014/main" id="{6818B0DF-F4B1-4B3E-BCF0-04BBD997E794}"/>
              </a:ext>
            </a:extLst>
          </p:cNvPr>
          <p:cNvSpPr>
            <a:spLocks noGrp="1"/>
          </p:cNvSpPr>
          <p:nvPr>
            <p:ph sz="quarter" idx="14"/>
          </p:nvPr>
        </p:nvSpPr>
        <p:spPr/>
        <p:txBody>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1800" b="1" dirty="0"/>
              <a:t>Don’t:</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altLang="en-US" sz="1800" b="1" dirty="0"/>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altLang="en-US" sz="1400" b="1" dirty="0"/>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1800" b="1" dirty="0"/>
              <a:t>Hide</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1800" b="1" dirty="0"/>
              <a:t>	Make up answers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1800" b="1" dirty="0"/>
              <a:t>	Display cynicism or negative thinking</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1800" b="1" dirty="0"/>
              <a:t>	Shame, judge, or minimize people’s reactions of anger, fear or sadness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1800" b="1" dirty="0"/>
              <a:t>	Take on personal responsibility for other people’s anger or unhappiness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1800" b="1" dirty="0"/>
              <a:t>	Put off acting when you see a problem developing</a:t>
            </a:r>
          </a:p>
          <a:p>
            <a:endParaRPr lang="en-US" dirty="0"/>
          </a:p>
        </p:txBody>
      </p:sp>
      <p:sp>
        <p:nvSpPr>
          <p:cNvPr id="4" name="Title 3">
            <a:extLst>
              <a:ext uri="{FF2B5EF4-FFF2-40B4-BE49-F238E27FC236}">
                <a16:creationId xmlns:a16="http://schemas.microsoft.com/office/drawing/2014/main" id="{B2C83014-103F-4285-A30D-E198DF22C23B}"/>
              </a:ext>
            </a:extLst>
          </p:cNvPr>
          <p:cNvSpPr>
            <a:spLocks noGrp="1"/>
          </p:cNvSpPr>
          <p:nvPr>
            <p:ph type="title"/>
          </p:nvPr>
        </p:nvSpPr>
        <p:spPr/>
        <p:txBody>
          <a:bodyPr>
            <a:normAutofit/>
          </a:bodyPr>
          <a:lstStyle/>
          <a:p>
            <a:r>
              <a:rPr lang="en-US" sz="3600" b="1" dirty="0">
                <a:solidFill>
                  <a:schemeClr val="bg1"/>
                </a:solidFill>
              </a:rPr>
              <a:t>MANAGING DURING CHANGE</a:t>
            </a:r>
          </a:p>
        </p:txBody>
      </p:sp>
    </p:spTree>
    <p:extLst>
      <p:ext uri="{BB962C8B-B14F-4D97-AF65-F5344CB8AC3E}">
        <p14:creationId xmlns:p14="http://schemas.microsoft.com/office/powerpoint/2010/main" val="10109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E1F62-00A0-4783-AB5E-9EF9C2BCE549}"/>
              </a:ext>
            </a:extLst>
          </p:cNvPr>
          <p:cNvSpPr>
            <a:spLocks noGrp="1"/>
          </p:cNvSpPr>
          <p:nvPr>
            <p:ph type="sldNum" sz="quarter" idx="13"/>
          </p:nvPr>
        </p:nvSpPr>
        <p:spPr/>
        <p:txBody>
          <a:bodyPr/>
          <a:lstStyle/>
          <a:p>
            <a:pPr>
              <a:defRPr/>
            </a:pPr>
            <a:fld id="{0D82165E-A276-4D8B-B313-63EA707E5138}" type="slidenum">
              <a:rPr lang="en-US" smtClean="0"/>
              <a:pPr>
                <a:defRPr/>
              </a:pPr>
              <a:t>23</a:t>
            </a:fld>
            <a:endParaRPr lang="en-US" dirty="0"/>
          </a:p>
        </p:txBody>
      </p:sp>
      <p:sp>
        <p:nvSpPr>
          <p:cNvPr id="3" name="Content Placeholder 2">
            <a:extLst>
              <a:ext uri="{FF2B5EF4-FFF2-40B4-BE49-F238E27FC236}">
                <a16:creationId xmlns:a16="http://schemas.microsoft.com/office/drawing/2014/main" id="{2619C473-0E8B-4BD4-91FA-2EBF1C5D6966}"/>
              </a:ext>
            </a:extLst>
          </p:cNvPr>
          <p:cNvSpPr>
            <a:spLocks noGrp="1"/>
          </p:cNvSpPr>
          <p:nvPr>
            <p:ph sz="quarter" idx="14"/>
          </p:nvPr>
        </p:nvSpPr>
        <p:spPr/>
        <p:txBody>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sz="1800" b="1" dirty="0"/>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sz="1800" b="1" dirty="0"/>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sz="1800" b="1" dirty="0"/>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800" b="1" dirty="0"/>
              <a:t>Use the Five R’s:</a:t>
            </a:r>
          </a:p>
          <a:p>
            <a:pPr marL="342906" indent="-342906" defTabSz="457207" eaLnBrk="1" fontAlgn="auto" hangingPunct="1">
              <a:lnSpc>
                <a:spcPct val="100000"/>
              </a:lnSpc>
              <a:spcAft>
                <a:spcPts val="0"/>
              </a:spcAft>
              <a:buClr>
                <a:schemeClr val="bg2">
                  <a:lumMod val="40000"/>
                  <a:lumOff val="60000"/>
                </a:schemeClr>
              </a:buClr>
              <a:buFont typeface="Wingdings" panose="05000000000000000000" pitchFamily="2" charset="2"/>
              <a:buNone/>
              <a:defRPr/>
            </a:pPr>
            <a:r>
              <a:rPr lang="en-US" altLang="en-US" sz="1800" b="1" dirty="0"/>
              <a:t>	Reflect</a:t>
            </a:r>
          </a:p>
          <a:p>
            <a:pPr marL="342906" indent="-342906" defTabSz="457207" eaLnBrk="1" fontAlgn="auto" hangingPunct="1">
              <a:lnSpc>
                <a:spcPct val="100000"/>
              </a:lnSpc>
              <a:spcAft>
                <a:spcPts val="0"/>
              </a:spcAft>
              <a:buClr>
                <a:schemeClr val="bg2">
                  <a:lumMod val="40000"/>
                  <a:lumOff val="60000"/>
                </a:schemeClr>
              </a:buClr>
              <a:buFont typeface="Wingdings" panose="05000000000000000000" pitchFamily="2" charset="2"/>
              <a:buNone/>
              <a:defRPr/>
            </a:pPr>
            <a:r>
              <a:rPr lang="en-US" altLang="en-US" sz="1800" b="1" dirty="0"/>
              <a:t>	Reassess</a:t>
            </a:r>
          </a:p>
          <a:p>
            <a:pPr marL="342906" indent="-342906" defTabSz="457207" eaLnBrk="1" fontAlgn="auto" hangingPunct="1">
              <a:lnSpc>
                <a:spcPct val="100000"/>
              </a:lnSpc>
              <a:spcAft>
                <a:spcPts val="0"/>
              </a:spcAft>
              <a:buClr>
                <a:schemeClr val="bg2">
                  <a:lumMod val="40000"/>
                  <a:lumOff val="60000"/>
                </a:schemeClr>
              </a:buClr>
              <a:buFont typeface="Wingdings" panose="05000000000000000000" pitchFamily="2" charset="2"/>
              <a:buNone/>
              <a:defRPr/>
            </a:pPr>
            <a:r>
              <a:rPr lang="en-US" altLang="en-US" sz="1800" b="1" dirty="0"/>
              <a:t>	Ritualize</a:t>
            </a:r>
          </a:p>
          <a:p>
            <a:pPr marL="342906" indent="-342906" defTabSz="457207" eaLnBrk="1" fontAlgn="auto" hangingPunct="1">
              <a:lnSpc>
                <a:spcPct val="100000"/>
              </a:lnSpc>
              <a:spcAft>
                <a:spcPts val="0"/>
              </a:spcAft>
              <a:buClr>
                <a:schemeClr val="bg2">
                  <a:lumMod val="40000"/>
                  <a:lumOff val="60000"/>
                </a:schemeClr>
              </a:buClr>
              <a:buFont typeface="Wingdings" panose="05000000000000000000" pitchFamily="2" charset="2"/>
              <a:buNone/>
              <a:defRPr/>
            </a:pPr>
            <a:r>
              <a:rPr lang="en-US" altLang="en-US" sz="1800" b="1" dirty="0"/>
              <a:t>	Rehearse</a:t>
            </a:r>
          </a:p>
          <a:p>
            <a:pPr marL="342906" indent="-342906" defTabSz="457207" eaLnBrk="1" fontAlgn="auto" hangingPunct="1">
              <a:lnSpc>
                <a:spcPct val="100000"/>
              </a:lnSpc>
              <a:spcAft>
                <a:spcPts val="0"/>
              </a:spcAft>
              <a:buClr>
                <a:schemeClr val="bg2">
                  <a:lumMod val="40000"/>
                  <a:lumOff val="60000"/>
                </a:schemeClr>
              </a:buClr>
              <a:buFont typeface="Wingdings" panose="05000000000000000000" pitchFamily="2" charset="2"/>
              <a:buNone/>
              <a:defRPr/>
            </a:pPr>
            <a:r>
              <a:rPr lang="en-US" altLang="en-US" sz="1800" b="1" dirty="0"/>
              <a:t>	Relax</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800" b="1" dirty="0"/>
              <a:t>Get support from peers</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800" b="1" dirty="0"/>
              <a:t>Know your own limits in helping others</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1800" b="1" dirty="0"/>
              <a:t>Get help immediately if you notice symptoms of stress</a:t>
            </a:r>
          </a:p>
          <a:p>
            <a:endParaRPr lang="en-US" dirty="0"/>
          </a:p>
        </p:txBody>
      </p:sp>
      <p:sp>
        <p:nvSpPr>
          <p:cNvPr id="4" name="Title 3">
            <a:extLst>
              <a:ext uri="{FF2B5EF4-FFF2-40B4-BE49-F238E27FC236}">
                <a16:creationId xmlns:a16="http://schemas.microsoft.com/office/drawing/2014/main" id="{624F4F82-4493-4A7D-8285-F4C72A64ACC2}"/>
              </a:ext>
            </a:extLst>
          </p:cNvPr>
          <p:cNvSpPr>
            <a:spLocks noGrp="1"/>
          </p:cNvSpPr>
          <p:nvPr>
            <p:ph type="title"/>
          </p:nvPr>
        </p:nvSpPr>
        <p:spPr/>
        <p:txBody>
          <a:bodyPr>
            <a:normAutofit fontScale="90000"/>
          </a:bodyPr>
          <a:lstStyle/>
          <a:p>
            <a:br>
              <a:rPr lang="en-US" dirty="0"/>
            </a:br>
            <a:br>
              <a:rPr lang="en-US" dirty="0"/>
            </a:br>
            <a:br>
              <a:rPr lang="en-US" dirty="0"/>
            </a:br>
            <a:r>
              <a:rPr lang="en-US" sz="4000" b="1" dirty="0">
                <a:solidFill>
                  <a:schemeClr val="bg1"/>
                </a:solidFill>
              </a:rPr>
              <a:t>MANAGING DURING CHANGE</a:t>
            </a:r>
            <a:br>
              <a:rPr lang="en-US" dirty="0"/>
            </a:br>
            <a:br>
              <a:rPr lang="en-US" dirty="0"/>
            </a:br>
            <a:br>
              <a:rPr lang="en-US" dirty="0"/>
            </a:br>
            <a:endParaRPr lang="en-US" dirty="0"/>
          </a:p>
        </p:txBody>
      </p:sp>
    </p:spTree>
    <p:extLst>
      <p:ext uri="{BB962C8B-B14F-4D97-AF65-F5344CB8AC3E}">
        <p14:creationId xmlns:p14="http://schemas.microsoft.com/office/powerpoint/2010/main" val="195778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D585B-A693-4BF1-8550-D6ACB5422D00}"/>
              </a:ext>
            </a:extLst>
          </p:cNvPr>
          <p:cNvSpPr>
            <a:spLocks noGrp="1"/>
          </p:cNvSpPr>
          <p:nvPr>
            <p:ph type="sldNum" sz="quarter" idx="13"/>
          </p:nvPr>
        </p:nvSpPr>
        <p:spPr/>
        <p:txBody>
          <a:bodyPr/>
          <a:lstStyle/>
          <a:p>
            <a:pPr>
              <a:defRPr/>
            </a:pPr>
            <a:fld id="{0D82165E-A276-4D8B-B313-63EA707E5138}" type="slidenum">
              <a:rPr lang="en-US" smtClean="0"/>
              <a:pPr>
                <a:defRPr/>
              </a:pPr>
              <a:t>24</a:t>
            </a:fld>
            <a:endParaRPr lang="en-US" dirty="0"/>
          </a:p>
        </p:txBody>
      </p:sp>
      <p:sp>
        <p:nvSpPr>
          <p:cNvPr id="3" name="Content Placeholder 2">
            <a:extLst>
              <a:ext uri="{FF2B5EF4-FFF2-40B4-BE49-F238E27FC236}">
                <a16:creationId xmlns:a16="http://schemas.microsoft.com/office/drawing/2014/main" id="{D46B7993-960A-4499-960F-EAF0210A33B9}"/>
              </a:ext>
            </a:extLst>
          </p:cNvPr>
          <p:cNvSpPr>
            <a:spLocks noGrp="1"/>
          </p:cNvSpPr>
          <p:nvPr>
            <p:ph sz="quarter" idx="14"/>
          </p:nvPr>
        </p:nvSpPr>
        <p:spPr/>
        <p:txBody>
          <a:bodyPr/>
          <a:lstStyle/>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sz="3600" b="1" dirty="0"/>
              <a:t>ADAPTIVE ORGANIZATIONS</a:t>
            </a:r>
          </a:p>
          <a:p>
            <a:pPr eaLnBrk="1" hangingPunct="1">
              <a:lnSpc>
                <a:spcPct val="100000"/>
              </a:lnSpc>
              <a:buFont typeface="Wingdings 3" panose="05040102010807070707" pitchFamily="82" charset="2"/>
              <a:buNone/>
            </a:pPr>
            <a:r>
              <a:rPr lang="en-US" altLang="en-US" sz="1800" b="1" dirty="0"/>
              <a:t>WILLINGNESS TO MAKE CHANGE</a:t>
            </a:r>
          </a:p>
          <a:p>
            <a:pPr eaLnBrk="1" hangingPunct="1">
              <a:lnSpc>
                <a:spcPct val="100000"/>
              </a:lnSpc>
              <a:buFont typeface="Wingdings 3" panose="05040102010807070707" pitchFamily="82" charset="2"/>
              <a:buNone/>
            </a:pPr>
            <a:r>
              <a:rPr lang="en-US" altLang="en-US" sz="1800" b="1" dirty="0"/>
              <a:t>IDENTIFIES PROBLEM QUICKLY</a:t>
            </a:r>
          </a:p>
          <a:p>
            <a:pPr eaLnBrk="1" hangingPunct="1">
              <a:lnSpc>
                <a:spcPct val="100000"/>
              </a:lnSpc>
              <a:buFont typeface="Wingdings 3" panose="05040102010807070707" pitchFamily="82" charset="2"/>
              <a:buNone/>
            </a:pPr>
            <a:r>
              <a:rPr lang="en-US" altLang="en-US" sz="1800" b="1" dirty="0"/>
              <a:t>IMPLEMENTS SOLUTIONS RAPIDLY</a:t>
            </a:r>
          </a:p>
          <a:p>
            <a:pPr eaLnBrk="1" hangingPunct="1">
              <a:lnSpc>
                <a:spcPct val="100000"/>
              </a:lnSpc>
              <a:buFont typeface="Wingdings 3" panose="05040102010807070707" pitchFamily="82" charset="2"/>
              <a:buNone/>
            </a:pPr>
            <a:r>
              <a:rPr lang="en-US" altLang="en-US" sz="1800" b="1" dirty="0"/>
              <a:t>FOCUS ON INNOVATION</a:t>
            </a:r>
          </a:p>
          <a:p>
            <a:pPr eaLnBrk="1" hangingPunct="1">
              <a:lnSpc>
                <a:spcPct val="100000"/>
              </a:lnSpc>
              <a:buFont typeface="Wingdings 3" panose="05040102010807070707" pitchFamily="82" charset="2"/>
              <a:buNone/>
            </a:pPr>
            <a:r>
              <a:rPr lang="en-US" altLang="en-US" sz="1800" b="1" dirty="0"/>
              <a:t>TRUST</a:t>
            </a:r>
          </a:p>
          <a:p>
            <a:pPr eaLnBrk="1" hangingPunct="1">
              <a:lnSpc>
                <a:spcPct val="100000"/>
              </a:lnSpc>
              <a:buFont typeface="Wingdings 3" panose="05040102010807070707" pitchFamily="82" charset="2"/>
              <a:buNone/>
            </a:pPr>
            <a:r>
              <a:rPr lang="en-US" altLang="en-US" sz="1800" b="1" dirty="0"/>
              <a:t>RISK TAKING IS REWARDED</a:t>
            </a:r>
          </a:p>
          <a:p>
            <a:pPr eaLnBrk="1" hangingPunct="1">
              <a:lnSpc>
                <a:spcPct val="100000"/>
              </a:lnSpc>
              <a:buFont typeface="Wingdings 3" panose="05040102010807070707" pitchFamily="82" charset="2"/>
              <a:buNone/>
            </a:pPr>
            <a:r>
              <a:rPr lang="en-US" altLang="en-US" sz="1800" b="1" dirty="0"/>
              <a:t>CANDIDNESS</a:t>
            </a:r>
          </a:p>
          <a:p>
            <a:pPr eaLnBrk="1" hangingPunct="1">
              <a:lnSpc>
                <a:spcPct val="100000"/>
              </a:lnSpc>
              <a:buFont typeface="Wingdings 3" panose="05040102010807070707" pitchFamily="82" charset="2"/>
              <a:buNone/>
            </a:pPr>
            <a:r>
              <a:rPr lang="en-US" altLang="en-US" sz="1800" b="1" dirty="0"/>
              <a:t>OPEN TO FEEDBACK</a:t>
            </a:r>
          </a:p>
          <a:p>
            <a:pPr eaLnBrk="1" hangingPunct="1">
              <a:lnSpc>
                <a:spcPct val="100000"/>
              </a:lnSpc>
              <a:buFont typeface="Wingdings 3" panose="05040102010807070707" pitchFamily="82" charset="2"/>
              <a:buNone/>
            </a:pPr>
            <a:r>
              <a:rPr lang="en-US" altLang="en-US" sz="1800" b="1" dirty="0"/>
              <a:t>ENTHUSIASM</a:t>
            </a:r>
          </a:p>
          <a:p>
            <a:endParaRPr lang="en-US" dirty="0"/>
          </a:p>
        </p:txBody>
      </p:sp>
    </p:spTree>
    <p:extLst>
      <p:ext uri="{BB962C8B-B14F-4D97-AF65-F5344CB8AC3E}">
        <p14:creationId xmlns:p14="http://schemas.microsoft.com/office/powerpoint/2010/main" val="211654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88429-0712-47E9-8663-E1DB2C657481}"/>
              </a:ext>
            </a:extLst>
          </p:cNvPr>
          <p:cNvSpPr>
            <a:spLocks noGrp="1"/>
          </p:cNvSpPr>
          <p:nvPr>
            <p:ph type="sldNum" sz="quarter" idx="13"/>
          </p:nvPr>
        </p:nvSpPr>
        <p:spPr/>
        <p:txBody>
          <a:bodyPr/>
          <a:lstStyle/>
          <a:p>
            <a:pPr>
              <a:defRPr/>
            </a:pPr>
            <a:fld id="{0D82165E-A276-4D8B-B313-63EA707E5138}" type="slidenum">
              <a:rPr lang="en-US" smtClean="0"/>
              <a:pPr>
                <a:defRPr/>
              </a:pPr>
              <a:t>25</a:t>
            </a:fld>
            <a:endParaRPr lang="en-US" dirty="0"/>
          </a:p>
        </p:txBody>
      </p:sp>
      <p:sp>
        <p:nvSpPr>
          <p:cNvPr id="3" name="Content Placeholder 2">
            <a:extLst>
              <a:ext uri="{FF2B5EF4-FFF2-40B4-BE49-F238E27FC236}">
                <a16:creationId xmlns:a16="http://schemas.microsoft.com/office/drawing/2014/main" id="{E56F7987-947A-43A7-96F3-B9F12185D43B}"/>
              </a:ext>
            </a:extLst>
          </p:cNvPr>
          <p:cNvSpPr>
            <a:spLocks noGrp="1"/>
          </p:cNvSpPr>
          <p:nvPr>
            <p:ph sz="quarter" idx="14"/>
          </p:nvPr>
        </p:nvSpPr>
        <p:spPr/>
        <p:txBody>
          <a:bodyPr/>
          <a:lstStyle/>
          <a:p>
            <a:pPr eaLnBrk="1" hangingPunct="1">
              <a:buFont typeface="Wingdings 3" panose="05040102010807070707" pitchFamily="82" charset="2"/>
              <a:buNone/>
            </a:pPr>
            <a:endParaRPr lang="en-US" altLang="en-US" sz="1800" b="1" dirty="0"/>
          </a:p>
          <a:p>
            <a:pPr eaLnBrk="1" hangingPunct="1">
              <a:buFont typeface="Wingdings 3" panose="05040102010807070707" pitchFamily="82" charset="2"/>
              <a:buNone/>
            </a:pPr>
            <a:endParaRPr lang="en-US" altLang="en-US" sz="1800" b="1" dirty="0"/>
          </a:p>
          <a:p>
            <a:pPr eaLnBrk="1" hangingPunct="1">
              <a:buFont typeface="Wingdings 3" panose="05040102010807070707" pitchFamily="82" charset="2"/>
              <a:buNone/>
            </a:pPr>
            <a:r>
              <a:rPr lang="en-US" altLang="en-US" sz="1800" b="1" dirty="0"/>
              <a:t>EMBRACE CHANGE WHEN NEEDED</a:t>
            </a:r>
          </a:p>
          <a:p>
            <a:pPr eaLnBrk="1" hangingPunct="1">
              <a:buFont typeface="Wingdings 3" panose="05040102010807070707" pitchFamily="82" charset="2"/>
              <a:buNone/>
            </a:pPr>
            <a:r>
              <a:rPr lang="en-US" altLang="en-US" sz="1800" b="1" dirty="0"/>
              <a:t>DEVELOP A VISION FOR CHANGE</a:t>
            </a:r>
          </a:p>
          <a:p>
            <a:pPr eaLnBrk="1" hangingPunct="1">
              <a:buFont typeface="Wingdings 3" panose="05040102010807070707" pitchFamily="82" charset="2"/>
              <a:buNone/>
            </a:pPr>
            <a:r>
              <a:rPr lang="en-US" altLang="en-US" sz="1800" b="1" dirty="0"/>
              <a:t>COMMUNICATE EFFECTIVELY</a:t>
            </a:r>
          </a:p>
          <a:p>
            <a:pPr eaLnBrk="1" hangingPunct="1">
              <a:buFont typeface="Wingdings 3" panose="05040102010807070707" pitchFamily="82" charset="2"/>
              <a:buNone/>
            </a:pPr>
            <a:r>
              <a:rPr lang="en-US" altLang="en-US" sz="1800" b="1" dirty="0"/>
              <a:t>SHAKE THINGS UP:  CHALLENGE STATUS QUO</a:t>
            </a:r>
          </a:p>
          <a:p>
            <a:pPr eaLnBrk="1" hangingPunct="1">
              <a:buFont typeface="Wingdings 3" panose="05040102010807070707" pitchFamily="82" charset="2"/>
              <a:buNone/>
            </a:pPr>
            <a:r>
              <a:rPr lang="en-US" altLang="en-US" sz="1800" b="1" dirty="0"/>
              <a:t>STAY ACTIVELY INVOLVED</a:t>
            </a:r>
          </a:p>
          <a:p>
            <a:pPr eaLnBrk="1" hangingPunct="1">
              <a:buFont typeface="Wingdings 3" panose="05040102010807070707" pitchFamily="82" charset="2"/>
              <a:buNone/>
            </a:pPr>
            <a:r>
              <a:rPr lang="en-US" altLang="en-US" sz="1800" b="1" dirty="0"/>
              <a:t>DIRECT, REVIEW, IMPLEMENTATION OF CHANGE</a:t>
            </a:r>
          </a:p>
          <a:p>
            <a:pPr eaLnBrk="1" hangingPunct="1">
              <a:buFont typeface="Wingdings 3" panose="05040102010807070707" pitchFamily="82" charset="2"/>
              <a:buNone/>
            </a:pPr>
            <a:r>
              <a:rPr lang="en-US" altLang="en-US" sz="1800" b="1" dirty="0"/>
              <a:t>COACH</a:t>
            </a:r>
          </a:p>
          <a:p>
            <a:endParaRPr lang="en-US" dirty="0"/>
          </a:p>
        </p:txBody>
      </p:sp>
      <p:sp>
        <p:nvSpPr>
          <p:cNvPr id="4" name="Title 3">
            <a:extLst>
              <a:ext uri="{FF2B5EF4-FFF2-40B4-BE49-F238E27FC236}">
                <a16:creationId xmlns:a16="http://schemas.microsoft.com/office/drawing/2014/main" id="{3233039D-E909-42F2-8795-97E7D33D5ECB}"/>
              </a:ext>
            </a:extLst>
          </p:cNvPr>
          <p:cNvSpPr>
            <a:spLocks noGrp="1"/>
          </p:cNvSpPr>
          <p:nvPr>
            <p:ph type="title"/>
          </p:nvPr>
        </p:nvSpPr>
        <p:spPr/>
        <p:txBody>
          <a:bodyPr>
            <a:normAutofit fontScale="90000"/>
          </a:bodyPr>
          <a:lstStyle/>
          <a:p>
            <a:br>
              <a:rPr lang="en-US" dirty="0"/>
            </a:br>
            <a:br>
              <a:rPr lang="en-US" dirty="0"/>
            </a:br>
            <a:br>
              <a:rPr lang="en-US" dirty="0"/>
            </a:br>
            <a:r>
              <a:rPr lang="en-US" sz="3600" b="1" dirty="0">
                <a:solidFill>
                  <a:schemeClr val="bg1"/>
                </a:solidFill>
              </a:rPr>
              <a:t>EFFECTIVE CHANGE LEADERS</a:t>
            </a:r>
            <a:br>
              <a:rPr lang="en-US" dirty="0"/>
            </a:br>
            <a:br>
              <a:rPr lang="en-US" dirty="0"/>
            </a:br>
            <a:br>
              <a:rPr lang="en-US" dirty="0"/>
            </a:br>
            <a:endParaRPr lang="en-US" dirty="0"/>
          </a:p>
        </p:txBody>
      </p:sp>
    </p:spTree>
    <p:extLst>
      <p:ext uri="{BB962C8B-B14F-4D97-AF65-F5344CB8AC3E}">
        <p14:creationId xmlns:p14="http://schemas.microsoft.com/office/powerpoint/2010/main" val="21987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F40600-342F-40CA-BD5B-BA93BCDD6A13}"/>
              </a:ext>
            </a:extLst>
          </p:cNvPr>
          <p:cNvSpPr>
            <a:spLocks noGrp="1"/>
          </p:cNvSpPr>
          <p:nvPr>
            <p:ph type="title"/>
          </p:nvPr>
        </p:nvSpPr>
        <p:spPr>
          <a:xfrm>
            <a:off x="1066800" y="1371600"/>
            <a:ext cx="5334000" cy="5334000"/>
          </a:xfrm>
        </p:spPr>
        <p:txBody>
          <a:bodyPr wrap="square" anchor="ctr">
            <a:normAutofit/>
          </a:bodyPr>
          <a:lstStyle/>
          <a:p>
            <a:br>
              <a:rPr lang="en-US" dirty="0"/>
            </a:br>
            <a:br>
              <a:rPr lang="en-US" dirty="0"/>
            </a:br>
            <a:r>
              <a:rPr lang="en-US" b="1"/>
              <a:t>POSITIVE CHANGE CYCLE</a:t>
            </a:r>
            <a:br>
              <a:rPr lang="en-US" b="1"/>
            </a:br>
            <a:br>
              <a:rPr lang="en-US" b="1"/>
            </a:br>
            <a:endParaRPr lang="en-US" b="1"/>
          </a:p>
        </p:txBody>
      </p:sp>
      <p:sp>
        <p:nvSpPr>
          <p:cNvPr id="3" name="Content Placeholder 2">
            <a:extLst>
              <a:ext uri="{FF2B5EF4-FFF2-40B4-BE49-F238E27FC236}">
                <a16:creationId xmlns:a16="http://schemas.microsoft.com/office/drawing/2014/main" id="{BB4206BF-3E09-4A2E-944B-A1B0AB85B619}"/>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3" panose="05040102010807070707" pitchFamily="82" charset="2"/>
              <a:buNone/>
            </a:pPr>
            <a:r>
              <a:rPr lang="en-US" altLang="en-US" b="1" dirty="0"/>
              <a:t>UNINFORMED OPTIMISM</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INFORMED PESSIMISM</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INFORMED OPTIMISM</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COMPLETION</a:t>
            </a:r>
          </a:p>
          <a:p>
            <a:endParaRPr lang="en-US" dirty="0"/>
          </a:p>
        </p:txBody>
      </p:sp>
      <p:sp>
        <p:nvSpPr>
          <p:cNvPr id="2" name="Slide Number Placeholder 1">
            <a:extLst>
              <a:ext uri="{FF2B5EF4-FFF2-40B4-BE49-F238E27FC236}">
                <a16:creationId xmlns:a16="http://schemas.microsoft.com/office/drawing/2014/main" id="{864756FF-44E6-423D-846C-9BF651A77431}"/>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26</a:t>
            </a:fld>
            <a:endParaRPr lang="en-US"/>
          </a:p>
        </p:txBody>
      </p:sp>
    </p:spTree>
    <p:extLst>
      <p:ext uri="{BB962C8B-B14F-4D97-AF65-F5344CB8AC3E}">
        <p14:creationId xmlns:p14="http://schemas.microsoft.com/office/powerpoint/2010/main" val="89006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00043-1576-48AF-8C51-92CC438F4164}"/>
              </a:ext>
            </a:extLst>
          </p:cNvPr>
          <p:cNvSpPr>
            <a:spLocks noGrp="1"/>
          </p:cNvSpPr>
          <p:nvPr>
            <p:ph type="title"/>
          </p:nvPr>
        </p:nvSpPr>
        <p:spPr>
          <a:xfrm>
            <a:off x="1066800" y="1371600"/>
            <a:ext cx="5334000" cy="5334000"/>
          </a:xfrm>
        </p:spPr>
        <p:txBody>
          <a:bodyPr wrap="square" anchor="ctr">
            <a:normAutofit/>
          </a:bodyPr>
          <a:lstStyle/>
          <a:p>
            <a:r>
              <a:rPr lang="en-US" altLang="en-US" b="1"/>
              <a:t>UNINFORMED OPTIMISM</a:t>
            </a:r>
            <a:br>
              <a:rPr lang="en-US" altLang="en-US" b="1" dirty="0"/>
            </a:br>
            <a:endParaRPr lang="en-US" dirty="0"/>
          </a:p>
        </p:txBody>
      </p:sp>
      <p:sp>
        <p:nvSpPr>
          <p:cNvPr id="3" name="Content Placeholder 2">
            <a:extLst>
              <a:ext uri="{FF2B5EF4-FFF2-40B4-BE49-F238E27FC236}">
                <a16:creationId xmlns:a16="http://schemas.microsoft.com/office/drawing/2014/main" id="{696ED569-B99B-4564-B149-9232603728A4}"/>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3" panose="05040102010807070707" pitchFamily="82" charset="2"/>
              <a:buNone/>
            </a:pPr>
            <a:r>
              <a:rPr lang="en-US" altLang="en-US" b="1" dirty="0"/>
              <a:t>EXCITED AND INTRIGUED BY</a:t>
            </a:r>
          </a:p>
          <a:p>
            <a:pPr eaLnBrk="1" hangingPunct="1">
              <a:buFont typeface="Wingdings 3" panose="05040102010807070707" pitchFamily="82" charset="2"/>
              <a:buNone/>
            </a:pPr>
            <a:r>
              <a:rPr lang="en-US" altLang="en-US" b="1" dirty="0"/>
              <a:t>CHANGE</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EAGER ANTICIPATION TOWARD</a:t>
            </a:r>
          </a:p>
          <a:p>
            <a:pPr eaLnBrk="1" hangingPunct="1">
              <a:buFont typeface="Wingdings 3" panose="05040102010807070707" pitchFamily="82" charset="2"/>
              <a:buNone/>
            </a:pPr>
            <a:r>
              <a:rPr lang="en-US" altLang="en-US" b="1" dirty="0"/>
              <a:t>CHANGE</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BUILDS OVER OPTIMISTIC VIEW</a:t>
            </a:r>
            <a:endParaRPr lang="en-US" dirty="0"/>
          </a:p>
        </p:txBody>
      </p:sp>
      <p:sp>
        <p:nvSpPr>
          <p:cNvPr id="2" name="Slide Number Placeholder 1">
            <a:extLst>
              <a:ext uri="{FF2B5EF4-FFF2-40B4-BE49-F238E27FC236}">
                <a16:creationId xmlns:a16="http://schemas.microsoft.com/office/drawing/2014/main" id="{12D0A786-DC04-4787-A909-732CBAEB5DE1}"/>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27</a:t>
            </a:fld>
            <a:endParaRPr lang="en-US"/>
          </a:p>
        </p:txBody>
      </p:sp>
    </p:spTree>
    <p:extLst>
      <p:ext uri="{BB962C8B-B14F-4D97-AF65-F5344CB8AC3E}">
        <p14:creationId xmlns:p14="http://schemas.microsoft.com/office/powerpoint/2010/main" val="39773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DEF2F-2E8D-4C97-B1B9-2FBC034A79AD}"/>
              </a:ext>
            </a:extLst>
          </p:cNvPr>
          <p:cNvSpPr>
            <a:spLocks noGrp="1"/>
          </p:cNvSpPr>
          <p:nvPr>
            <p:ph type="title"/>
          </p:nvPr>
        </p:nvSpPr>
        <p:spPr>
          <a:xfrm>
            <a:off x="1066800" y="1371600"/>
            <a:ext cx="5334000" cy="5334000"/>
          </a:xfrm>
        </p:spPr>
        <p:txBody>
          <a:bodyPr wrap="square" anchor="ctr">
            <a:normAutofit/>
          </a:bodyPr>
          <a:lstStyle/>
          <a:p>
            <a:r>
              <a:rPr lang="en-US" b="1"/>
              <a:t>INFORMED PESSIMISM</a:t>
            </a:r>
          </a:p>
        </p:txBody>
      </p:sp>
      <p:sp>
        <p:nvSpPr>
          <p:cNvPr id="3" name="Content Placeholder 2">
            <a:extLst>
              <a:ext uri="{FF2B5EF4-FFF2-40B4-BE49-F238E27FC236}">
                <a16:creationId xmlns:a16="http://schemas.microsoft.com/office/drawing/2014/main" id="{17F79D16-6EBB-40AD-B1E1-590446E03815}"/>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3" panose="05040102010807070707" pitchFamily="82" charset="2"/>
              <a:buNone/>
            </a:pPr>
            <a:r>
              <a:rPr lang="en-US" altLang="en-US" b="1" dirty="0"/>
              <a:t>REALITY SETS IN</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PERIOD OF GLOOM</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PERFECTION IS NOT EASY TO</a:t>
            </a:r>
          </a:p>
          <a:p>
            <a:pPr eaLnBrk="1" hangingPunct="1">
              <a:buFont typeface="Wingdings 3" panose="05040102010807070707" pitchFamily="82" charset="2"/>
              <a:buNone/>
            </a:pPr>
            <a:r>
              <a:rPr lang="en-US" altLang="en-US" b="1" dirty="0"/>
              <a:t>ATTAIN</a:t>
            </a:r>
          </a:p>
          <a:p>
            <a:endParaRPr lang="en-US" dirty="0"/>
          </a:p>
        </p:txBody>
      </p:sp>
      <p:sp>
        <p:nvSpPr>
          <p:cNvPr id="2" name="Slide Number Placeholder 1">
            <a:extLst>
              <a:ext uri="{FF2B5EF4-FFF2-40B4-BE49-F238E27FC236}">
                <a16:creationId xmlns:a16="http://schemas.microsoft.com/office/drawing/2014/main" id="{3866D2C1-A8A5-4454-B611-85709A717E6D}"/>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28</a:t>
            </a:fld>
            <a:endParaRPr lang="en-US"/>
          </a:p>
        </p:txBody>
      </p:sp>
    </p:spTree>
    <p:extLst>
      <p:ext uri="{BB962C8B-B14F-4D97-AF65-F5344CB8AC3E}">
        <p14:creationId xmlns:p14="http://schemas.microsoft.com/office/powerpoint/2010/main" val="3690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4A388-409B-4810-9A8F-A75316BF2C6B}"/>
              </a:ext>
            </a:extLst>
          </p:cNvPr>
          <p:cNvSpPr>
            <a:spLocks noGrp="1"/>
          </p:cNvSpPr>
          <p:nvPr>
            <p:ph type="title"/>
          </p:nvPr>
        </p:nvSpPr>
        <p:spPr>
          <a:xfrm>
            <a:off x="1066800" y="1371600"/>
            <a:ext cx="5334000" cy="5334000"/>
          </a:xfrm>
        </p:spPr>
        <p:txBody>
          <a:bodyPr wrap="square" anchor="ctr">
            <a:normAutofit/>
          </a:bodyPr>
          <a:lstStyle/>
          <a:p>
            <a:r>
              <a:rPr lang="en-US" b="1"/>
              <a:t>INFORMED OPTIMISM</a:t>
            </a:r>
          </a:p>
        </p:txBody>
      </p:sp>
      <p:sp>
        <p:nvSpPr>
          <p:cNvPr id="3" name="Content Placeholder 2">
            <a:extLst>
              <a:ext uri="{FF2B5EF4-FFF2-40B4-BE49-F238E27FC236}">
                <a16:creationId xmlns:a16="http://schemas.microsoft.com/office/drawing/2014/main" id="{A925B9AD-737A-4B3B-9D6B-B19F5CE6C445}"/>
              </a:ext>
            </a:extLst>
          </p:cNvPr>
          <p:cNvSpPr>
            <a:spLocks noGrp="1"/>
          </p:cNvSpPr>
          <p:nvPr>
            <p:ph sz="half" idx="1"/>
          </p:nvPr>
        </p:nvSpPr>
        <p:spPr>
          <a:xfrm>
            <a:off x="6858000" y="1371601"/>
            <a:ext cx="6400800" cy="5334000"/>
          </a:xfrm>
        </p:spPr>
        <p:txBody>
          <a:bodyPr wrap="square" anchor="ctr">
            <a:normAutofit fontScale="62500" lnSpcReduction="20000"/>
          </a:bodyPr>
          <a:lstStyle/>
          <a:p>
            <a:pPr eaLnBrk="1" hangingPunct="1">
              <a:buFont typeface="Wingdings 3" panose="05040102010807070707" pitchFamily="82" charset="2"/>
              <a:buNone/>
            </a:pPr>
            <a:r>
              <a:rPr lang="en-US" altLang="en-US" b="1" dirty="0"/>
              <a:t>ORIGINAL OPTIMISM STARTS TO REASSERT ITSELF</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REALITY OF THE SITUATION SETS IN</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POSITIVE SENSE OF SELF RETURNS</a:t>
            </a:r>
          </a:p>
          <a:p>
            <a:pPr eaLnBrk="1" hangingPunct="1">
              <a:buFont typeface="Wingdings 3" panose="05040102010807070707" pitchFamily="82" charset="2"/>
              <a:buNone/>
            </a:pPr>
            <a:endParaRPr lang="en-US" altLang="en-US" b="1" dirty="0"/>
          </a:p>
          <a:p>
            <a:pPr eaLnBrk="1" hangingPunct="1">
              <a:buFont typeface="Wingdings 3" panose="05040102010807070707" pitchFamily="82" charset="2"/>
              <a:buNone/>
            </a:pPr>
            <a:r>
              <a:rPr lang="en-US" altLang="en-US" b="1" dirty="0"/>
              <a:t>MAKE REALISTIC PLANS AND MOVE FOREWORD</a:t>
            </a:r>
          </a:p>
          <a:p>
            <a:pPr eaLnBrk="1" hangingPunct="1">
              <a:buFont typeface="Wingdings 3" panose="05040102010807070707" pitchFamily="82" charset="2"/>
              <a:buNone/>
            </a:pPr>
            <a:r>
              <a:rPr lang="en-US" altLang="en-US" b="1" dirty="0"/>
              <a:t>WITH INFORMED SENSE OF OPTIMISM</a:t>
            </a:r>
          </a:p>
          <a:p>
            <a:endParaRPr lang="en-US" dirty="0"/>
          </a:p>
        </p:txBody>
      </p:sp>
      <p:sp>
        <p:nvSpPr>
          <p:cNvPr id="2" name="Slide Number Placeholder 1">
            <a:extLst>
              <a:ext uri="{FF2B5EF4-FFF2-40B4-BE49-F238E27FC236}">
                <a16:creationId xmlns:a16="http://schemas.microsoft.com/office/drawing/2014/main" id="{5C2DEC2D-BA1E-46B9-98AF-484C8359CF09}"/>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29</a:t>
            </a:fld>
            <a:endParaRPr lang="en-US"/>
          </a:p>
        </p:txBody>
      </p:sp>
    </p:spTree>
    <p:extLst>
      <p:ext uri="{BB962C8B-B14F-4D97-AF65-F5344CB8AC3E}">
        <p14:creationId xmlns:p14="http://schemas.microsoft.com/office/powerpoint/2010/main" val="26269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E5D0-39D1-499C-B671-F3F057275376}"/>
              </a:ext>
            </a:extLst>
          </p:cNvPr>
          <p:cNvSpPr>
            <a:spLocks noGrp="1"/>
          </p:cNvSpPr>
          <p:nvPr>
            <p:ph type="title"/>
          </p:nvPr>
        </p:nvSpPr>
        <p:spPr/>
        <p:txBody>
          <a:bodyPr/>
          <a:lstStyle/>
          <a:p>
            <a:r>
              <a:rPr lang="en-US" b="1" dirty="0">
                <a:latin typeface="Roboto Black"/>
              </a:rPr>
              <a:t>AGENDA</a:t>
            </a:r>
            <a:endParaRPr lang="en-US" dirty="0"/>
          </a:p>
        </p:txBody>
      </p:sp>
      <p:sp>
        <p:nvSpPr>
          <p:cNvPr id="3" name="Content Placeholder 2">
            <a:extLst>
              <a:ext uri="{FF2B5EF4-FFF2-40B4-BE49-F238E27FC236}">
                <a16:creationId xmlns:a16="http://schemas.microsoft.com/office/drawing/2014/main" id="{D9FFBF60-F324-4E8E-8284-4F05A5FE980E}"/>
              </a:ext>
            </a:extLst>
          </p:cNvPr>
          <p:cNvSpPr>
            <a:spLocks noGrp="1"/>
          </p:cNvSpPr>
          <p:nvPr>
            <p:ph sz="half" idx="1"/>
          </p:nvPr>
        </p:nvSpPr>
        <p:spPr/>
        <p:txBody>
          <a:bodyPr/>
          <a:lstStyle/>
          <a:p>
            <a:pPr marL="457200" indent="-457200">
              <a:buFont typeface="Wingdings" panose="05000000000000000000" pitchFamily="2" charset="2"/>
              <a:buChar char="Ø"/>
            </a:pPr>
            <a:r>
              <a:rPr lang="en-US" b="1" dirty="0">
                <a:latin typeface="Roboto"/>
              </a:rPr>
              <a:t>Welcome and Introductions</a:t>
            </a:r>
            <a:endParaRPr lang="en-US" dirty="0">
              <a:latin typeface="Roboto"/>
            </a:endParaRPr>
          </a:p>
          <a:p>
            <a:pPr marL="457200" indent="-457200">
              <a:buFont typeface="Wingdings" panose="05000000000000000000" pitchFamily="2" charset="2"/>
              <a:buChar char="Ø"/>
            </a:pPr>
            <a:r>
              <a:rPr lang="en-US" b="1" dirty="0">
                <a:latin typeface="Roboto"/>
              </a:rPr>
              <a:t>Notes of Appreciation</a:t>
            </a:r>
            <a:endParaRPr lang="en-US" dirty="0">
              <a:latin typeface="Roboto"/>
            </a:endParaRPr>
          </a:p>
          <a:p>
            <a:pPr marL="457200" indent="-457200">
              <a:buFont typeface="Wingdings" panose="05000000000000000000" pitchFamily="2" charset="2"/>
              <a:buChar char="Ø"/>
            </a:pPr>
            <a:r>
              <a:rPr lang="en-US" b="1" dirty="0">
                <a:latin typeface="Roboto"/>
              </a:rPr>
              <a:t>Overview of Webinar</a:t>
            </a:r>
            <a:endParaRPr lang="en-US" dirty="0">
              <a:latin typeface="Roboto"/>
            </a:endParaRPr>
          </a:p>
          <a:p>
            <a:pPr marL="457200" indent="-457200">
              <a:buFont typeface="Wingdings" panose="05000000000000000000" pitchFamily="2" charset="2"/>
              <a:buChar char="Ø"/>
            </a:pPr>
            <a:r>
              <a:rPr lang="en-US" b="1" dirty="0">
                <a:latin typeface="Roboto"/>
              </a:rPr>
              <a:t>Responsibilities of Human Resources Departments for Managing Change</a:t>
            </a:r>
            <a:endParaRPr lang="en-US" dirty="0"/>
          </a:p>
          <a:p>
            <a:pPr marL="457200" indent="-457200">
              <a:buFont typeface="Wingdings" panose="05000000000000000000" pitchFamily="2" charset="2"/>
              <a:buChar char="Ø"/>
            </a:pPr>
            <a:r>
              <a:rPr lang="en-US" b="1" dirty="0">
                <a:latin typeface="Roboto"/>
              </a:rPr>
              <a:t>General Summary</a:t>
            </a:r>
            <a:endParaRPr lang="en-US" dirty="0">
              <a:latin typeface="Roboto"/>
            </a:endParaRPr>
          </a:p>
          <a:p>
            <a:pPr marL="457200" indent="-457200">
              <a:buFont typeface="Wingdings" panose="05000000000000000000" pitchFamily="2" charset="2"/>
              <a:buChar char="Ø"/>
            </a:pPr>
            <a:r>
              <a:rPr lang="en-US" b="1" dirty="0">
                <a:latin typeface="Roboto"/>
              </a:rPr>
              <a:t>Discussion</a:t>
            </a:r>
            <a:endParaRPr lang="en-US" dirty="0">
              <a:latin typeface="Roboto"/>
            </a:endParaRPr>
          </a:p>
          <a:p>
            <a:pPr marL="0" indent="0">
              <a:buNone/>
            </a:pPr>
            <a:endParaRPr lang="en-US" dirty="0"/>
          </a:p>
        </p:txBody>
      </p:sp>
      <p:sp>
        <p:nvSpPr>
          <p:cNvPr id="4" name="Slide Number Placeholder 3">
            <a:extLst>
              <a:ext uri="{FF2B5EF4-FFF2-40B4-BE49-F238E27FC236}">
                <a16:creationId xmlns:a16="http://schemas.microsoft.com/office/drawing/2014/main" id="{5D22D376-99B4-470A-9CD5-30AA06E37F83}"/>
              </a:ext>
            </a:extLst>
          </p:cNvPr>
          <p:cNvSpPr>
            <a:spLocks noGrp="1"/>
          </p:cNvSpPr>
          <p:nvPr>
            <p:ph type="sldNum" sz="quarter" idx="12"/>
          </p:nvPr>
        </p:nvSpPr>
        <p:spPr/>
        <p:txBody>
          <a:bodyPr/>
          <a:lstStyle/>
          <a:p>
            <a:pPr>
              <a:defRPr/>
            </a:pPr>
            <a:fld id="{3A96B3B7-840E-427F-B8B8-010B7F929619}" type="slidenum">
              <a:rPr lang="en-US" smtClean="0"/>
              <a:pPr>
                <a:defRPr/>
              </a:pPr>
              <a:t>3</a:t>
            </a:fld>
            <a:endParaRPr lang="en-US" dirty="0"/>
          </a:p>
        </p:txBody>
      </p:sp>
    </p:spTree>
    <p:extLst>
      <p:ext uri="{BB962C8B-B14F-4D97-AF65-F5344CB8AC3E}">
        <p14:creationId xmlns:p14="http://schemas.microsoft.com/office/powerpoint/2010/main" val="32830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96A0B-4684-4883-955F-88091245B2DE}"/>
              </a:ext>
            </a:extLst>
          </p:cNvPr>
          <p:cNvSpPr>
            <a:spLocks noGrp="1"/>
          </p:cNvSpPr>
          <p:nvPr>
            <p:ph type="title"/>
          </p:nvPr>
        </p:nvSpPr>
        <p:spPr>
          <a:xfrm>
            <a:off x="1066800" y="1371600"/>
            <a:ext cx="5334000" cy="5334000"/>
          </a:xfrm>
        </p:spPr>
        <p:txBody>
          <a:bodyPr wrap="square" anchor="ctr">
            <a:normAutofit/>
          </a:bodyPr>
          <a:lstStyle/>
          <a:p>
            <a:r>
              <a:rPr lang="en-US" b="1"/>
              <a:t>COMPLETION</a:t>
            </a:r>
          </a:p>
        </p:txBody>
      </p:sp>
      <p:sp>
        <p:nvSpPr>
          <p:cNvPr id="3" name="Content Placeholder 2">
            <a:extLst>
              <a:ext uri="{FF2B5EF4-FFF2-40B4-BE49-F238E27FC236}">
                <a16:creationId xmlns:a16="http://schemas.microsoft.com/office/drawing/2014/main" id="{AA5EF792-FDBB-461E-AD2C-46C9704F28CE}"/>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3" panose="05040102010807070707" pitchFamily="82" charset="2"/>
              <a:buNone/>
            </a:pPr>
            <a:r>
              <a:rPr lang="en-US" altLang="en-US" b="1"/>
              <a:t>THINGS REACH STEADY PLATFORM OF REALISTIC AND WORKABLE ACTION</a:t>
            </a:r>
          </a:p>
          <a:p>
            <a:pPr eaLnBrk="1" hangingPunct="1">
              <a:buFont typeface="Wingdings 3" panose="05040102010807070707" pitchFamily="82" charset="2"/>
              <a:buNone/>
            </a:pPr>
            <a:r>
              <a:rPr lang="en-US" altLang="en-US" b="1"/>
              <a:t>HAPPINESS</a:t>
            </a:r>
          </a:p>
          <a:p>
            <a:pPr eaLnBrk="1" hangingPunct="1">
              <a:buFont typeface="Wingdings 3" panose="05040102010807070707" pitchFamily="82" charset="2"/>
              <a:buNone/>
            </a:pPr>
            <a:r>
              <a:rPr lang="en-US" altLang="en-US" b="1"/>
              <a:t>POTENTIAL TO REACH NEW HEIGHTS AS POTENTIAL IS ACHIEVED</a:t>
            </a:r>
          </a:p>
          <a:p>
            <a:endParaRPr lang="en-US" dirty="0"/>
          </a:p>
        </p:txBody>
      </p:sp>
      <p:sp>
        <p:nvSpPr>
          <p:cNvPr id="2" name="Slide Number Placeholder 1">
            <a:extLst>
              <a:ext uri="{FF2B5EF4-FFF2-40B4-BE49-F238E27FC236}">
                <a16:creationId xmlns:a16="http://schemas.microsoft.com/office/drawing/2014/main" id="{665627FE-2F11-4722-B908-448076BCB2FE}"/>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30</a:t>
            </a:fld>
            <a:endParaRPr lang="en-US"/>
          </a:p>
        </p:txBody>
      </p:sp>
    </p:spTree>
    <p:extLst>
      <p:ext uri="{BB962C8B-B14F-4D97-AF65-F5344CB8AC3E}">
        <p14:creationId xmlns:p14="http://schemas.microsoft.com/office/powerpoint/2010/main" val="378050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8EF58-FA44-469A-882E-2AF57669FD05}"/>
              </a:ext>
            </a:extLst>
          </p:cNvPr>
          <p:cNvSpPr>
            <a:spLocks noGrp="1"/>
          </p:cNvSpPr>
          <p:nvPr>
            <p:ph type="title"/>
          </p:nvPr>
        </p:nvSpPr>
        <p:spPr>
          <a:xfrm>
            <a:off x="1066800" y="1371600"/>
            <a:ext cx="5334000" cy="5334000"/>
          </a:xfrm>
        </p:spPr>
        <p:txBody>
          <a:bodyPr wrap="square" anchor="ctr">
            <a:normAutofit/>
          </a:bodyPr>
          <a:lstStyle/>
          <a:p>
            <a:r>
              <a:rPr lang="en-US" b="1" dirty="0"/>
              <a:t>THANK YOU</a:t>
            </a:r>
            <a:endParaRPr lang="en-US" dirty="0"/>
          </a:p>
        </p:txBody>
      </p:sp>
      <p:sp>
        <p:nvSpPr>
          <p:cNvPr id="4" name="Content Placeholder 3">
            <a:extLst>
              <a:ext uri="{FF2B5EF4-FFF2-40B4-BE49-F238E27FC236}">
                <a16:creationId xmlns:a16="http://schemas.microsoft.com/office/drawing/2014/main" id="{7912B752-8F37-4628-B96C-84971AF60213}"/>
              </a:ext>
            </a:extLst>
          </p:cNvPr>
          <p:cNvSpPr>
            <a:spLocks noGrp="1"/>
          </p:cNvSpPr>
          <p:nvPr>
            <p:ph sz="half" idx="1"/>
          </p:nvPr>
        </p:nvSpPr>
        <p:spPr>
          <a:xfrm>
            <a:off x="6858000" y="1371601"/>
            <a:ext cx="6400800" cy="5334000"/>
          </a:xfrm>
        </p:spPr>
        <p:txBody>
          <a:bodyPr wrap="square" anchor="ctr">
            <a:normAutofit/>
          </a:bodyPr>
          <a:lstStyle/>
          <a:p>
            <a:pPr>
              <a:buNone/>
            </a:pPr>
            <a:r>
              <a:rPr lang="en-US" b="1" dirty="0"/>
              <a:t>Michele Paludi, Ph.D.</a:t>
            </a:r>
            <a:endParaRPr lang="en-US" dirty="0"/>
          </a:p>
          <a:p>
            <a:pPr>
              <a:buNone/>
            </a:pPr>
            <a:r>
              <a:rPr lang="en-US" b="1" dirty="0"/>
              <a:t>Senior Faculty Program Director</a:t>
            </a:r>
            <a:endParaRPr lang="en-US" dirty="0"/>
          </a:p>
          <a:p>
            <a:pPr>
              <a:buNone/>
            </a:pPr>
            <a:r>
              <a:rPr lang="en-US" b="1" dirty="0"/>
              <a:t>School of Graduate Studies</a:t>
            </a:r>
            <a:endParaRPr lang="en-US" dirty="0"/>
          </a:p>
          <a:p>
            <a:pPr>
              <a:buNone/>
            </a:pPr>
            <a:r>
              <a:rPr lang="en-US" b="1" dirty="0"/>
              <a:t>Excelsior College</a:t>
            </a:r>
            <a:endParaRPr lang="en-US" dirty="0"/>
          </a:p>
          <a:p>
            <a:pPr>
              <a:buNone/>
            </a:pPr>
            <a:r>
              <a:rPr lang="en-US" b="1" dirty="0"/>
              <a:t>7 Columbia Circle</a:t>
            </a:r>
            <a:endParaRPr lang="en-US" dirty="0"/>
          </a:p>
          <a:p>
            <a:pPr>
              <a:buNone/>
            </a:pPr>
            <a:r>
              <a:rPr lang="en-US" b="1" dirty="0"/>
              <a:t>Albany, New York 12203</a:t>
            </a:r>
            <a:endParaRPr lang="en-US" dirty="0"/>
          </a:p>
          <a:p>
            <a:pPr>
              <a:buNone/>
            </a:pPr>
            <a:r>
              <a:rPr lang="en-US" b="1" dirty="0">
                <a:hlinkClick r:id="rId3"/>
              </a:rPr>
              <a:t>mpaludi@excelsior.edu</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2BB42CD7-C0FE-4BC3-9774-BF21DCF63C9A}"/>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31</a:t>
            </a:fld>
            <a:endParaRPr lang="en-US" dirty="0"/>
          </a:p>
        </p:txBody>
      </p:sp>
    </p:spTree>
    <p:extLst>
      <p:ext uri="{BB962C8B-B14F-4D97-AF65-F5344CB8AC3E}">
        <p14:creationId xmlns:p14="http://schemas.microsoft.com/office/powerpoint/2010/main" val="38711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E9E6CA-EAAF-4FE7-8EFB-8730CA62D3B6}"/>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4</a:t>
            </a:fld>
            <a:endParaRPr lang="en-US" dirty="0"/>
          </a:p>
        </p:txBody>
      </p:sp>
      <p:sp>
        <p:nvSpPr>
          <p:cNvPr id="9" name="Content Placeholder 2">
            <a:extLst>
              <a:ext uri="{FF2B5EF4-FFF2-40B4-BE49-F238E27FC236}">
                <a16:creationId xmlns:a16="http://schemas.microsoft.com/office/drawing/2014/main" id="{78E7FC7E-BC87-4EF8-BC1D-BB070A5D0D11}"/>
              </a:ext>
            </a:extLst>
          </p:cNvPr>
          <p:cNvSpPr>
            <a:spLocks noGrp="1"/>
          </p:cNvSpPr>
          <p:nvPr>
            <p:ph sz="quarter" idx="14"/>
          </p:nvPr>
        </p:nvSpPr>
        <p:spPr>
          <a:xfrm>
            <a:off x="2286000" y="1280160"/>
            <a:ext cx="10058400" cy="6187440"/>
          </a:xfrm>
        </p:spPr>
        <p:txBody>
          <a:bodyPr/>
          <a:lstStyle/>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r>
              <a:rPr lang="en-US" sz="3600" b="1" dirty="0"/>
              <a:t>Dr. Juan Martinez</a:t>
            </a:r>
          </a:p>
          <a:p>
            <a:r>
              <a:rPr lang="en-US" sz="3600" b="1" dirty="0"/>
              <a:t>Dr. Jan Tucker</a:t>
            </a:r>
          </a:p>
          <a:p>
            <a:r>
              <a:rPr lang="en-US" sz="3600" b="1" dirty="0"/>
              <a:t>Matthew Baird, MSM</a:t>
            </a:r>
          </a:p>
          <a:p>
            <a:r>
              <a:rPr lang="en-US" sz="3600" b="1" dirty="0"/>
              <a:t>Dr. Michele Paludi</a:t>
            </a:r>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p:txBody>
      </p:sp>
      <p:sp>
        <p:nvSpPr>
          <p:cNvPr id="11" name="Title 3">
            <a:extLst>
              <a:ext uri="{FF2B5EF4-FFF2-40B4-BE49-F238E27FC236}">
                <a16:creationId xmlns:a16="http://schemas.microsoft.com/office/drawing/2014/main" id="{674360DC-BC50-404F-A3F2-ABDACA9899E2}"/>
              </a:ext>
            </a:extLst>
          </p:cNvPr>
          <p:cNvSpPr>
            <a:spLocks noGrp="1"/>
          </p:cNvSpPr>
          <p:nvPr>
            <p:ph type="title"/>
          </p:nvPr>
        </p:nvSpPr>
        <p:spPr>
          <a:xfrm>
            <a:off x="2286000" y="457200"/>
            <a:ext cx="10058400" cy="822960"/>
          </a:xfrm>
        </p:spPr>
        <p:txBody>
          <a:bodyPr>
            <a:normAutofit/>
          </a:bodyPr>
          <a:lstStyle/>
          <a:p>
            <a:br>
              <a:rPr lang="en-US" sz="3600" b="1" dirty="0"/>
            </a:br>
            <a:r>
              <a:rPr lang="en-US" sz="3600" b="1" dirty="0"/>
              <a:t> MEET THE EXPERT PANEL</a:t>
            </a:r>
          </a:p>
        </p:txBody>
      </p:sp>
    </p:spTree>
    <p:extLst>
      <p:ext uri="{BB962C8B-B14F-4D97-AF65-F5344CB8AC3E}">
        <p14:creationId xmlns:p14="http://schemas.microsoft.com/office/powerpoint/2010/main" val="18828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248B5-B2C9-4D87-BA08-F4F7B51A5658}"/>
              </a:ext>
            </a:extLst>
          </p:cNvPr>
          <p:cNvSpPr>
            <a:spLocks noGrp="1"/>
          </p:cNvSpPr>
          <p:nvPr>
            <p:ph type="title"/>
          </p:nvPr>
        </p:nvSpPr>
        <p:spPr>
          <a:xfrm>
            <a:off x="1066800" y="1371600"/>
            <a:ext cx="5334000" cy="5334000"/>
          </a:xfrm>
        </p:spPr>
        <p:txBody>
          <a:bodyPr wrap="square" anchor="ctr">
            <a:normAutofit/>
          </a:bodyPr>
          <a:lstStyle/>
          <a:p>
            <a:r>
              <a:rPr lang="en-US" b="1"/>
              <a:t>ABOUT CHANGE</a:t>
            </a:r>
          </a:p>
        </p:txBody>
      </p:sp>
      <p:sp>
        <p:nvSpPr>
          <p:cNvPr id="3" name="Content Placeholder 2">
            <a:extLst>
              <a:ext uri="{FF2B5EF4-FFF2-40B4-BE49-F238E27FC236}">
                <a16:creationId xmlns:a16="http://schemas.microsoft.com/office/drawing/2014/main" id="{235FE092-132A-4D9F-91B7-96062471104C}"/>
              </a:ext>
            </a:extLst>
          </p:cNvPr>
          <p:cNvSpPr>
            <a:spLocks noGrp="1"/>
          </p:cNvSpPr>
          <p:nvPr>
            <p:ph sz="half" idx="1"/>
          </p:nvPr>
        </p:nvSpPr>
        <p:spPr>
          <a:xfrm>
            <a:off x="6858000" y="1371601"/>
            <a:ext cx="6400800" cy="5334000"/>
          </a:xfrm>
        </p:spPr>
        <p:txBody>
          <a:bodyPr wrap="square" anchor="ctr">
            <a:normAutofit/>
          </a:bodyPr>
          <a:lstStyle/>
          <a:p>
            <a:endParaRPr lang="en-US" altLang="en-US" sz="2800" b="1" dirty="0"/>
          </a:p>
          <a:p>
            <a:pPr marL="0" indent="0">
              <a:buNone/>
            </a:pPr>
            <a:r>
              <a:rPr lang="en-US" altLang="en-US" sz="2800" b="1" dirty="0"/>
              <a:t>“IT’S NOT SO MUCH THAT WE’RE AFRAID OF CHANGE, OR SO IN LOVE WITH THE OLD WAYS.  BUT IT’S THE PLACE IN BETWEEN THAT WE FEAR….IT’S LIKE BEING BETWEEN TRAPEZES.  IT’S LINUS WHEN HIS BLANKET IS IN THE DRYER…THERE’S NOTHING TO HOLD ON TO.”</a:t>
            </a:r>
          </a:p>
          <a:p>
            <a:pPr marL="0" indent="0">
              <a:buNone/>
            </a:pPr>
            <a:r>
              <a:rPr lang="en-US" altLang="en-US" sz="2800" b="1" dirty="0"/>
              <a:t>- M. Ferguson</a:t>
            </a:r>
          </a:p>
          <a:p>
            <a:endParaRPr lang="en-US" sz="2800" dirty="0"/>
          </a:p>
        </p:txBody>
      </p:sp>
      <p:sp>
        <p:nvSpPr>
          <p:cNvPr id="2" name="Slide Number Placeholder 1">
            <a:extLst>
              <a:ext uri="{FF2B5EF4-FFF2-40B4-BE49-F238E27FC236}">
                <a16:creationId xmlns:a16="http://schemas.microsoft.com/office/drawing/2014/main" id="{D7562CB0-85AB-45F9-8958-B4A695C52971}"/>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5</a:t>
            </a:fld>
            <a:endParaRPr lang="en-US"/>
          </a:p>
        </p:txBody>
      </p:sp>
    </p:spTree>
    <p:extLst>
      <p:ext uri="{BB962C8B-B14F-4D97-AF65-F5344CB8AC3E}">
        <p14:creationId xmlns:p14="http://schemas.microsoft.com/office/powerpoint/2010/main" val="61089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FABF2-B2EB-40A3-8028-79664425BDA5}"/>
              </a:ext>
            </a:extLst>
          </p:cNvPr>
          <p:cNvSpPr>
            <a:spLocks noGrp="1"/>
          </p:cNvSpPr>
          <p:nvPr>
            <p:ph type="title"/>
          </p:nvPr>
        </p:nvSpPr>
        <p:spPr>
          <a:xfrm>
            <a:off x="1066800" y="1371600"/>
            <a:ext cx="5334000" cy="5334000"/>
          </a:xfrm>
        </p:spPr>
        <p:txBody>
          <a:bodyPr wrap="square" anchor="ctr">
            <a:normAutofit/>
          </a:bodyPr>
          <a:lstStyle/>
          <a:p>
            <a:r>
              <a:rPr lang="en-US" b="1"/>
              <a:t>ABOUT CHANGE</a:t>
            </a:r>
          </a:p>
        </p:txBody>
      </p:sp>
      <p:sp>
        <p:nvSpPr>
          <p:cNvPr id="3" name="Content Placeholder 2">
            <a:extLst>
              <a:ext uri="{FF2B5EF4-FFF2-40B4-BE49-F238E27FC236}">
                <a16:creationId xmlns:a16="http://schemas.microsoft.com/office/drawing/2014/main" id="{385521DC-74FD-4D75-B1CE-6D9CE52A3747}"/>
              </a:ext>
            </a:extLst>
          </p:cNvPr>
          <p:cNvSpPr>
            <a:spLocks noGrp="1"/>
          </p:cNvSpPr>
          <p:nvPr>
            <p:ph sz="half" idx="1"/>
          </p:nvPr>
        </p:nvSpPr>
        <p:spPr>
          <a:xfrm>
            <a:off x="6858000" y="1371601"/>
            <a:ext cx="6400800" cy="5334000"/>
          </a:xfrm>
        </p:spPr>
        <p:txBody>
          <a:bodyPr wrap="square" anchor="ctr">
            <a:normAutofit/>
          </a:bodyPr>
          <a:lstStyle/>
          <a:p>
            <a:pPr eaLnBrk="1" hangingPunct="1">
              <a:buFont typeface="Wingdings 3" panose="05040102010807070707" pitchFamily="82" charset="2"/>
              <a:buNone/>
            </a:pPr>
            <a:endParaRPr lang="en-US" altLang="en-US" sz="2800" b="1" dirty="0"/>
          </a:p>
          <a:p>
            <a:pPr eaLnBrk="1" hangingPunct="1">
              <a:buFont typeface="Wingdings 3" panose="05040102010807070707" pitchFamily="82" charset="2"/>
              <a:buNone/>
            </a:pPr>
            <a:r>
              <a:rPr lang="en-US" altLang="en-US" sz="2800" b="1" dirty="0"/>
              <a:t>“ORGANIZATIONAL CHANGE CAN GENERATE SKEPTICISM AND RESISTANCE IN EMPLOYEES, MAKING IT SOMETIMES DIFFICULT OR IMPOSSIBLE TO IMPLEMENT ORGANIZATIONAL IMPROVEMENTS.”</a:t>
            </a:r>
          </a:p>
          <a:p>
            <a:pPr eaLnBrk="1" hangingPunct="1">
              <a:buFont typeface="Wingdings 3" panose="05040102010807070707" pitchFamily="82" charset="2"/>
              <a:buNone/>
            </a:pPr>
            <a:r>
              <a:rPr lang="en-US" altLang="en-US" sz="2800" b="1" dirty="0"/>
              <a:t>- FOLGER AND SKARLICKI</a:t>
            </a:r>
          </a:p>
          <a:p>
            <a:endParaRPr lang="en-US" sz="2800" dirty="0"/>
          </a:p>
        </p:txBody>
      </p:sp>
      <p:sp>
        <p:nvSpPr>
          <p:cNvPr id="2" name="Slide Number Placeholder 1">
            <a:extLst>
              <a:ext uri="{FF2B5EF4-FFF2-40B4-BE49-F238E27FC236}">
                <a16:creationId xmlns:a16="http://schemas.microsoft.com/office/drawing/2014/main" id="{82D87DFB-2539-405D-BE6D-7D8B8CB50D1C}"/>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6</a:t>
            </a:fld>
            <a:endParaRPr lang="en-US"/>
          </a:p>
        </p:txBody>
      </p:sp>
    </p:spTree>
    <p:extLst>
      <p:ext uri="{BB962C8B-B14F-4D97-AF65-F5344CB8AC3E}">
        <p14:creationId xmlns:p14="http://schemas.microsoft.com/office/powerpoint/2010/main" val="44179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7F3C-BA29-4735-B3AF-7A241B6D5745}"/>
              </a:ext>
            </a:extLst>
          </p:cNvPr>
          <p:cNvSpPr>
            <a:spLocks noGrp="1"/>
          </p:cNvSpPr>
          <p:nvPr>
            <p:ph type="title"/>
          </p:nvPr>
        </p:nvSpPr>
        <p:spPr/>
        <p:txBody>
          <a:bodyPr/>
          <a:lstStyle/>
          <a:p>
            <a:r>
              <a:rPr lang="en-US" b="1" dirty="0"/>
              <a:t>PROPERLY MANAGED CHANGE</a:t>
            </a:r>
          </a:p>
        </p:txBody>
      </p:sp>
      <p:sp>
        <p:nvSpPr>
          <p:cNvPr id="3" name="Content Placeholder 2">
            <a:extLst>
              <a:ext uri="{FF2B5EF4-FFF2-40B4-BE49-F238E27FC236}">
                <a16:creationId xmlns:a16="http://schemas.microsoft.com/office/drawing/2014/main" id="{092595F9-95CA-449C-8325-E2D6D75A5168}"/>
              </a:ext>
            </a:extLst>
          </p:cNvPr>
          <p:cNvSpPr>
            <a:spLocks noGrp="1"/>
          </p:cNvSpPr>
          <p:nvPr>
            <p:ph sz="half" idx="1"/>
          </p:nvPr>
        </p:nvSpPr>
        <p:spPr/>
        <p:txBody>
          <a:bodyPr/>
          <a:lstStyle/>
          <a:p>
            <a:pPr marL="0" indent="0">
              <a:buNone/>
            </a:pPr>
            <a:br>
              <a:rPr lang="en-US" dirty="0">
                <a:effectLst/>
              </a:rPr>
            </a:br>
            <a:r>
              <a:rPr lang="en-US" b="1" dirty="0">
                <a:effectLst/>
              </a:rPr>
              <a:t>Projects meet their objectives </a:t>
            </a:r>
          </a:p>
          <a:p>
            <a:pPr marL="0" indent="0">
              <a:buNone/>
            </a:pPr>
            <a:r>
              <a:rPr lang="en-US" b="1" dirty="0"/>
              <a:t>R</a:t>
            </a:r>
            <a:r>
              <a:rPr lang="en-US" b="1" dirty="0">
                <a:effectLst/>
              </a:rPr>
              <a:t>esistance is prevented or mitigated </a:t>
            </a:r>
          </a:p>
          <a:p>
            <a:pPr marL="0" indent="0">
              <a:buNone/>
            </a:pPr>
            <a:r>
              <a:rPr lang="en-US" b="1" dirty="0">
                <a:effectLst/>
              </a:rPr>
              <a:t>Increases overall adoption of the changes </a:t>
            </a:r>
          </a:p>
          <a:p>
            <a:pPr marL="0" indent="0">
              <a:buNone/>
            </a:pPr>
            <a:r>
              <a:rPr lang="en-US" b="1" dirty="0">
                <a:effectLst/>
              </a:rPr>
              <a:t>Creates success</a:t>
            </a:r>
          </a:p>
          <a:p>
            <a:endParaRPr lang="en-US" dirty="0"/>
          </a:p>
        </p:txBody>
      </p:sp>
      <p:sp>
        <p:nvSpPr>
          <p:cNvPr id="4" name="Slide Number Placeholder 3">
            <a:extLst>
              <a:ext uri="{FF2B5EF4-FFF2-40B4-BE49-F238E27FC236}">
                <a16:creationId xmlns:a16="http://schemas.microsoft.com/office/drawing/2014/main" id="{4B6CCC25-B38E-4121-8BA0-C1EAB5C05F1B}"/>
              </a:ext>
            </a:extLst>
          </p:cNvPr>
          <p:cNvSpPr>
            <a:spLocks noGrp="1"/>
          </p:cNvSpPr>
          <p:nvPr>
            <p:ph type="sldNum" sz="quarter" idx="12"/>
          </p:nvPr>
        </p:nvSpPr>
        <p:spPr/>
        <p:txBody>
          <a:bodyPr/>
          <a:lstStyle/>
          <a:p>
            <a:pPr>
              <a:defRPr/>
            </a:pPr>
            <a:fld id="{3A96B3B7-840E-427F-B8B8-010B7F929619}" type="slidenum">
              <a:rPr lang="en-US" smtClean="0"/>
              <a:pPr>
                <a:defRPr/>
              </a:pPr>
              <a:t>7</a:t>
            </a:fld>
            <a:endParaRPr lang="en-US" dirty="0"/>
          </a:p>
        </p:txBody>
      </p:sp>
    </p:spTree>
    <p:extLst>
      <p:ext uri="{BB962C8B-B14F-4D97-AF65-F5344CB8AC3E}">
        <p14:creationId xmlns:p14="http://schemas.microsoft.com/office/powerpoint/2010/main" val="428518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5080E-A93B-4DF1-8AD1-892DB2CEFB79}"/>
              </a:ext>
            </a:extLst>
          </p:cNvPr>
          <p:cNvSpPr>
            <a:spLocks noGrp="1"/>
          </p:cNvSpPr>
          <p:nvPr>
            <p:ph type="title"/>
          </p:nvPr>
        </p:nvSpPr>
        <p:spPr>
          <a:xfrm>
            <a:off x="1066800" y="1371600"/>
            <a:ext cx="5334000" cy="5334000"/>
          </a:xfrm>
        </p:spPr>
        <p:txBody>
          <a:bodyPr wrap="square" anchor="ctr">
            <a:normAutofit/>
          </a:bodyPr>
          <a:lstStyle/>
          <a:p>
            <a:r>
              <a:rPr lang="en-US" altLang="en-US" b="1"/>
              <a:t>Four Stages of the Negative Change Cycle</a:t>
            </a:r>
            <a:endParaRPr lang="en-US"/>
          </a:p>
        </p:txBody>
      </p:sp>
      <p:sp>
        <p:nvSpPr>
          <p:cNvPr id="3" name="Content Placeholder 2">
            <a:extLst>
              <a:ext uri="{FF2B5EF4-FFF2-40B4-BE49-F238E27FC236}">
                <a16:creationId xmlns:a16="http://schemas.microsoft.com/office/drawing/2014/main" id="{93F5E5F1-4DFA-4D53-BE23-B8C0ED3B2420}"/>
              </a:ext>
            </a:extLst>
          </p:cNvPr>
          <p:cNvSpPr>
            <a:spLocks noGrp="1"/>
          </p:cNvSpPr>
          <p:nvPr>
            <p:ph sz="half" idx="1"/>
          </p:nvPr>
        </p:nvSpPr>
        <p:spPr>
          <a:xfrm>
            <a:off x="6858000" y="1371601"/>
            <a:ext cx="6400800" cy="5334000"/>
          </a:xfrm>
        </p:spPr>
        <p:txBody>
          <a:bodyPr wrap="square" anchor="ctr">
            <a:normAutofit/>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b="1" dirty="0"/>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b="1" dirty="0"/>
              <a:t>   Denial</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b="1" dirty="0"/>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b="1" dirty="0"/>
              <a:t>	Resistance</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b="1" dirty="0"/>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b="1" dirty="0"/>
              <a:t>	Exploration</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b="1" dirty="0"/>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b="1" dirty="0"/>
              <a:t>	Commitment</a:t>
            </a:r>
          </a:p>
          <a:p>
            <a:endParaRPr lang="en-US" dirty="0"/>
          </a:p>
        </p:txBody>
      </p:sp>
      <p:sp>
        <p:nvSpPr>
          <p:cNvPr id="2" name="Slide Number Placeholder 1">
            <a:extLst>
              <a:ext uri="{FF2B5EF4-FFF2-40B4-BE49-F238E27FC236}">
                <a16:creationId xmlns:a16="http://schemas.microsoft.com/office/drawing/2014/main" id="{CDBC9DD4-C960-4508-955C-933D36ECF9D0}"/>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8</a:t>
            </a:fld>
            <a:endParaRPr lang="en-US"/>
          </a:p>
        </p:txBody>
      </p:sp>
    </p:spTree>
    <p:extLst>
      <p:ext uri="{BB962C8B-B14F-4D97-AF65-F5344CB8AC3E}">
        <p14:creationId xmlns:p14="http://schemas.microsoft.com/office/powerpoint/2010/main" val="284769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80E2C5-2DC6-4B50-AD62-9DAB8A4F5966}"/>
              </a:ext>
            </a:extLst>
          </p:cNvPr>
          <p:cNvSpPr>
            <a:spLocks noGrp="1"/>
          </p:cNvSpPr>
          <p:nvPr>
            <p:ph type="title"/>
          </p:nvPr>
        </p:nvSpPr>
        <p:spPr>
          <a:xfrm>
            <a:off x="1066800" y="1371600"/>
            <a:ext cx="5334000" cy="5334000"/>
          </a:xfrm>
        </p:spPr>
        <p:txBody>
          <a:bodyPr wrap="square" anchor="ctr">
            <a:normAutofit/>
          </a:bodyPr>
          <a:lstStyle/>
          <a:p>
            <a:r>
              <a:rPr lang="en-US" b="1"/>
              <a:t>DENIAL PHASE</a:t>
            </a:r>
          </a:p>
        </p:txBody>
      </p:sp>
      <p:sp>
        <p:nvSpPr>
          <p:cNvPr id="3" name="Content Placeholder 2">
            <a:extLst>
              <a:ext uri="{FF2B5EF4-FFF2-40B4-BE49-F238E27FC236}">
                <a16:creationId xmlns:a16="http://schemas.microsoft.com/office/drawing/2014/main" id="{B415F8FA-5657-4108-B779-6811A4F2034B}"/>
              </a:ext>
            </a:extLst>
          </p:cNvPr>
          <p:cNvSpPr>
            <a:spLocks noGrp="1"/>
          </p:cNvSpPr>
          <p:nvPr>
            <p:ph sz="half" idx="1"/>
          </p:nvPr>
        </p:nvSpPr>
        <p:spPr>
          <a:xfrm>
            <a:off x="6858000" y="1371601"/>
            <a:ext cx="6400800" cy="5334000"/>
          </a:xfrm>
        </p:spPr>
        <p:txBody>
          <a:bodyPr wrap="square" anchor="ctr">
            <a:normAutofit/>
          </a:bodyPr>
          <a:lstStyle/>
          <a:p>
            <a:pPr eaLnBrk="1" hangingPunct="1"/>
            <a:r>
              <a:rPr lang="en-US" altLang="en-US" dirty="0"/>
              <a:t>“</a:t>
            </a:r>
            <a:r>
              <a:rPr lang="en-US" altLang="en-US" b="1" dirty="0"/>
              <a:t>It will never happen to this department.”</a:t>
            </a:r>
          </a:p>
          <a:p>
            <a:pPr marL="0" indent="0" eaLnBrk="1" hangingPunct="1">
              <a:buNone/>
            </a:pPr>
            <a:endParaRPr lang="en-US" altLang="en-US" b="1" dirty="0"/>
          </a:p>
          <a:p>
            <a:pPr eaLnBrk="1" hangingPunct="1"/>
            <a:r>
              <a:rPr lang="en-US" altLang="en-US" b="1" dirty="0"/>
              <a:t>“Me worry about changes going on here? No way!”</a:t>
            </a:r>
          </a:p>
          <a:p>
            <a:endParaRPr lang="en-US" dirty="0"/>
          </a:p>
        </p:txBody>
      </p:sp>
      <p:sp>
        <p:nvSpPr>
          <p:cNvPr id="2" name="Slide Number Placeholder 1">
            <a:extLst>
              <a:ext uri="{FF2B5EF4-FFF2-40B4-BE49-F238E27FC236}">
                <a16:creationId xmlns:a16="http://schemas.microsoft.com/office/drawing/2014/main" id="{7CC9348E-19A4-4613-9F2D-B202F62C033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9</a:t>
            </a:fld>
            <a:endParaRPr lang="en-US"/>
          </a:p>
        </p:txBody>
      </p:sp>
    </p:spTree>
    <p:extLst>
      <p:ext uri="{BB962C8B-B14F-4D97-AF65-F5344CB8AC3E}">
        <p14:creationId xmlns:p14="http://schemas.microsoft.com/office/powerpoint/2010/main" val="383080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School of Business &amp;amp; Technology&amp;#x0D;&amp;#x0A;&amp;quot;&quot;/&gt;&lt;property id=&quot;20307&quot; value=&quot;256&quot;/&gt;&lt;/object&gt;&lt;object type=&quot;3&quot; unique_id=&quot;10005&quot;&gt;&lt;property id=&quot;20148&quot; value=&quot;5&quot;/&gt;&lt;property id=&quot;20300&quot; value=&quot;Slide 2 - &amp;quot;Purpose of Today’s Conference&amp;quot;&quot;/&gt;&lt;property id=&quot;20307&quot; value=&quot;257&quot;/&gt;&lt;/object&gt;&lt;object type=&quot;3&quot; unique_id=&quot;10006&quot;&gt;&lt;property id=&quot;20148&quot; value=&quot;5&quot;/&gt;&lt;property id=&quot;20300&quot; value=&quot;Slide 3 - &amp;quot;Key Items when Teaching at EC&amp;quot;&quot;/&gt;&lt;property id=&quot;20307&quot; value=&quot;258&quot;/&gt;&lt;/object&gt;&lt;object type=&quot;3&quot; unique_id=&quot;10007&quot;&gt;&lt;property id=&quot;20148&quot; value=&quot;5&quot;/&gt;&lt;property id=&quot;20300&quot; value=&quot;Slide 4 - &amp;quot;Starting the Course &amp;quot;&quot;/&gt;&lt;property id=&quot;20307&quot; value=&quot;263&quot;/&gt;&lt;/object&gt;&lt;object type=&quot;3&quot; unique_id=&quot;10008&quot;&gt;&lt;property id=&quot;20148&quot; value=&quot;5&quot;/&gt;&lt;property id=&quot;20300&quot; value=&quot;Slide 5 - &amp;quot;During the Course: Mid-course Feedback &amp;amp; Extensions&amp;quot;&quot;/&gt;&lt;property id=&quot;20307&quot; value=&quot;264&quot;/&gt;&lt;/object&gt;&lt;object type=&quot;3&quot; unique_id=&quot;10009&quot;&gt;&lt;property id=&quot;20148&quot; value=&quot;5&quot;/&gt;&lt;property id=&quot;20300&quot; value=&quot;Slide 6 - &amp;quot;Final Grades&amp;quot;&quot;/&gt;&lt;property id=&quot;20307&quot; value=&quot;265&quot;/&gt;&lt;/object&gt;&lt;object type=&quot;3&quot; unique_id=&quot;10010&quot;&gt;&lt;property id=&quot;20148&quot; value=&quot;5&quot;/&gt;&lt;property id=&quot;20300&quot; value=&quot;Slide 7 - &amp;quot;Excelsior College Policies&amp;quot;&quot;/&gt;&lt;property id=&quot;20307&quot; value=&quot;266&quot;/&gt;&lt;/object&gt;&lt;object type=&quot;3&quot; unique_id=&quot;10011&quot;&gt;&lt;property id=&quot;20148&quot; value=&quot;5&quot;/&gt;&lt;property id=&quot;20300&quot; value=&quot;Slide 8 - &amp;quot;What Success Looks Like&amp;quot;&quot;/&gt;&lt;property id=&quot;20307&quot; value=&quot;259&quot;/&gt;&lt;/object&gt;&lt;object type=&quot;3&quot; unique_id=&quot;10012&quot;&gt;&lt;property id=&quot;20148&quot; value=&quot;5&quot;/&gt;&lt;property id=&quot;20300&quot; value=&quot;Slide 9 - &amp;quot;Communicating with Others&amp;quot;&quot;/&gt;&lt;property id=&quot;20307&quot; value=&quot;260&quot;/&gt;&lt;/object&gt;&lt;object type=&quot;3&quot; unique_id=&quot;10013&quot;&gt;&lt;property id=&quot;20148&quot; value=&quot;5&quot;/&gt;&lt;property id=&quot;20300&quot; value=&quot;Slide 10 - &amp;quot;Summary&amp;quot;&quot;/&gt;&lt;property id=&quot;20307&quot; value=&quot;262&quot;/&gt;&lt;/object&gt;&lt;/object&gt;&lt;/object&gt;&lt;/database&gt;"/>
  <p:tag name="SECTOMILLISECCONVERTED" val="1"/>
</p:tagLst>
</file>

<file path=ppt/theme/theme1.xml><?xml version="1.0" encoding="utf-8"?>
<a:theme xmlns:a="http://schemas.openxmlformats.org/drawingml/2006/main" name="Excelsior College 2018">
  <a:themeElements>
    <a:clrScheme name="Excelsior">
      <a:dk1>
        <a:srgbClr val="000000"/>
      </a:dk1>
      <a:lt1>
        <a:srgbClr val="FFFFFF"/>
      </a:lt1>
      <a:dk2>
        <a:srgbClr val="642667"/>
      </a:dk2>
      <a:lt2>
        <a:srgbClr val="CCCCCC"/>
      </a:lt2>
      <a:accent1>
        <a:srgbClr val="00587C"/>
      </a:accent1>
      <a:accent2>
        <a:srgbClr val="4C8C2B"/>
      </a:accent2>
      <a:accent3>
        <a:srgbClr val="912F46"/>
      </a:accent3>
      <a:accent4>
        <a:srgbClr val="88288A"/>
      </a:accent4>
      <a:accent5>
        <a:srgbClr val="FFC600"/>
      </a:accent5>
      <a:accent6>
        <a:srgbClr val="2D2D8A"/>
      </a:accent6>
      <a:hlink>
        <a:srgbClr val="00B5E2"/>
      </a:hlink>
      <a:folHlink>
        <a:srgbClr val="009EC4"/>
      </a:folHlink>
    </a:clrScheme>
    <a:fontScheme name="Excelsior Colleg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celsior Colleg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celsior Colleg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celsior Colleg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celsior Colleg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celsior Colleg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celsior Colleg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celsior Colleg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celsior Colleg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celsior Colleg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celsior Colleg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celsior Colleg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celsior Colleg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2018 03-15" id="{8B718244-B65E-450D-BAC8-420386CF9C35}" vid="{80619516-4E10-43FE-B550-417702B63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868</Words>
  <Application>Microsoft Office PowerPoint</Application>
  <PresentationFormat>Custom</PresentationFormat>
  <Paragraphs>251</Paragraphs>
  <Slides>31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Roboto</vt:lpstr>
      <vt:lpstr>Roboto Black</vt:lpstr>
      <vt:lpstr>Roboto Light</vt:lpstr>
      <vt:lpstr>Roboto Medium</vt:lpstr>
      <vt:lpstr>Roboto Thin</vt:lpstr>
      <vt:lpstr>Wingdings</vt:lpstr>
      <vt:lpstr>Wingdings 3</vt:lpstr>
      <vt:lpstr>Excelsior College 2018</vt:lpstr>
      <vt:lpstr>Change Management </vt:lpstr>
      <vt:lpstr>CHANGE MANAGEMENT</vt:lpstr>
      <vt:lpstr>AGENDA</vt:lpstr>
      <vt:lpstr>  MEET THE EXPERT PANEL</vt:lpstr>
      <vt:lpstr>ABOUT CHANGE</vt:lpstr>
      <vt:lpstr>ABOUT CHANGE</vt:lpstr>
      <vt:lpstr>PROPERLY MANAGED CHANGE</vt:lpstr>
      <vt:lpstr>Four Stages of the Negative Change Cycle</vt:lpstr>
      <vt:lpstr>DENIAL PHASE</vt:lpstr>
      <vt:lpstr>RESISTANCE PHASE</vt:lpstr>
      <vt:lpstr>EXPLORATION PHASE</vt:lpstr>
      <vt:lpstr>COMMITMENT PHASE</vt:lpstr>
      <vt:lpstr>PRODUCTIVITY DIP</vt:lpstr>
      <vt:lpstr>Employees who remain on a job where others were laid off</vt:lpstr>
      <vt:lpstr>MANAGING DENIAL</vt:lpstr>
      <vt:lpstr>MANAGING RESISTANCE</vt:lpstr>
      <vt:lpstr>MANAGING EXPLORATION</vt:lpstr>
      <vt:lpstr>MANAGING COMMITMENT</vt:lpstr>
      <vt:lpstr>MANAGING CHANGE… A CHECKLIST</vt:lpstr>
      <vt:lpstr>CHECKLIST CONTINUED</vt:lpstr>
      <vt:lpstr>MANAGING DURING CHANGE</vt:lpstr>
      <vt:lpstr>MANAGING DURING CHANGE</vt:lpstr>
      <vt:lpstr>   MANAGING DURING CHANGE   </vt:lpstr>
      <vt:lpstr>PowerPoint Presentation</vt:lpstr>
      <vt:lpstr>   EFFECTIVE CHANGE LEADERS   </vt:lpstr>
      <vt:lpstr>  POSITIVE CHANGE CYCLE  </vt:lpstr>
      <vt:lpstr>UNINFORMED OPTIMISM </vt:lpstr>
      <vt:lpstr>INFORMED PESSIMISM</vt:lpstr>
      <vt:lpstr>INFORMED OPTIMISM</vt:lpstr>
      <vt:lpstr>COMPLETION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dc:title>
  <dc:creator>Michele Paludi</dc:creator>
  <cp:lastModifiedBy>Tina Vasquez</cp:lastModifiedBy>
  <cp:revision>6</cp:revision>
  <dcterms:created xsi:type="dcterms:W3CDTF">2020-09-09T15:47:01Z</dcterms:created>
  <dcterms:modified xsi:type="dcterms:W3CDTF">2020-09-21T13:30:11Z</dcterms:modified>
</cp:coreProperties>
</file>