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8"/>
  </p:notesMasterIdLst>
  <p:handoutMasterIdLst>
    <p:handoutMasterId r:id="rId19"/>
  </p:handoutMasterIdLst>
  <p:sldIdLst>
    <p:sldId id="571" r:id="rId2"/>
    <p:sldId id="530" r:id="rId3"/>
    <p:sldId id="575" r:id="rId4"/>
    <p:sldId id="579" r:id="rId5"/>
    <p:sldId id="592" r:id="rId6"/>
    <p:sldId id="594" r:id="rId7"/>
    <p:sldId id="595" r:id="rId8"/>
    <p:sldId id="596" r:id="rId9"/>
    <p:sldId id="580" r:id="rId10"/>
    <p:sldId id="586" r:id="rId11"/>
    <p:sldId id="587" r:id="rId12"/>
    <p:sldId id="588" r:id="rId13"/>
    <p:sldId id="597" r:id="rId14"/>
    <p:sldId id="598" r:id="rId15"/>
    <p:sldId id="590" r:id="rId16"/>
    <p:sldId id="550" r:id="rId17"/>
  </p:sldIdLst>
  <p:sldSz cx="14630400" cy="8229600"/>
  <p:notesSz cx="6858000" cy="8891588"/>
  <p:custDataLst>
    <p:tags r:id="rId20"/>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548640" algn="l" rtl="0" fontAlgn="base">
      <a:spcBef>
        <a:spcPct val="0"/>
      </a:spcBef>
      <a:spcAft>
        <a:spcPct val="0"/>
      </a:spcAft>
      <a:defRPr kern="1200">
        <a:solidFill>
          <a:schemeClr val="tx1"/>
        </a:solidFill>
        <a:latin typeface="Arial" charset="0"/>
        <a:ea typeface="+mn-ea"/>
        <a:cs typeface="+mn-cs"/>
      </a:defRPr>
    </a:lvl2pPr>
    <a:lvl3pPr marL="1097280" algn="l" rtl="0" fontAlgn="base">
      <a:spcBef>
        <a:spcPct val="0"/>
      </a:spcBef>
      <a:spcAft>
        <a:spcPct val="0"/>
      </a:spcAft>
      <a:defRPr kern="1200">
        <a:solidFill>
          <a:schemeClr val="tx1"/>
        </a:solidFill>
        <a:latin typeface="Arial" charset="0"/>
        <a:ea typeface="+mn-ea"/>
        <a:cs typeface="+mn-cs"/>
      </a:defRPr>
    </a:lvl3pPr>
    <a:lvl4pPr marL="1645920" algn="l" rtl="0" fontAlgn="base">
      <a:spcBef>
        <a:spcPct val="0"/>
      </a:spcBef>
      <a:spcAft>
        <a:spcPct val="0"/>
      </a:spcAft>
      <a:defRPr kern="1200">
        <a:solidFill>
          <a:schemeClr val="tx1"/>
        </a:solidFill>
        <a:latin typeface="Arial" charset="0"/>
        <a:ea typeface="+mn-ea"/>
        <a:cs typeface="+mn-cs"/>
      </a:defRPr>
    </a:lvl4pPr>
    <a:lvl5pPr marL="2194560" algn="l" rtl="0" fontAlgn="base">
      <a:spcBef>
        <a:spcPct val="0"/>
      </a:spcBef>
      <a:spcAft>
        <a:spcPct val="0"/>
      </a:spcAft>
      <a:defRPr kern="1200">
        <a:solidFill>
          <a:schemeClr val="tx1"/>
        </a:solidFill>
        <a:latin typeface="Arial" charset="0"/>
        <a:ea typeface="+mn-ea"/>
        <a:cs typeface="+mn-cs"/>
      </a:defRPr>
    </a:lvl5pPr>
    <a:lvl6pPr marL="2743200" algn="l" defTabSz="1097280" rtl="0" eaLnBrk="1" latinLnBrk="0" hangingPunct="1">
      <a:defRPr kern="1200">
        <a:solidFill>
          <a:schemeClr val="tx1"/>
        </a:solidFill>
        <a:latin typeface="Arial" charset="0"/>
        <a:ea typeface="+mn-ea"/>
        <a:cs typeface="+mn-cs"/>
      </a:defRPr>
    </a:lvl6pPr>
    <a:lvl7pPr marL="3291840" algn="l" defTabSz="1097280" rtl="0" eaLnBrk="1" latinLnBrk="0" hangingPunct="1">
      <a:defRPr kern="1200">
        <a:solidFill>
          <a:schemeClr val="tx1"/>
        </a:solidFill>
        <a:latin typeface="Arial" charset="0"/>
        <a:ea typeface="+mn-ea"/>
        <a:cs typeface="+mn-cs"/>
      </a:defRPr>
    </a:lvl7pPr>
    <a:lvl8pPr marL="3840480" algn="l" defTabSz="1097280" rtl="0" eaLnBrk="1" latinLnBrk="0" hangingPunct="1">
      <a:defRPr kern="1200">
        <a:solidFill>
          <a:schemeClr val="tx1"/>
        </a:solidFill>
        <a:latin typeface="Arial" charset="0"/>
        <a:ea typeface="+mn-ea"/>
        <a:cs typeface="+mn-cs"/>
      </a:defRPr>
    </a:lvl8pPr>
    <a:lvl9pPr marL="4389120" algn="l" defTabSz="109728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592" userDrawn="1">
          <p15:clr>
            <a:srgbClr val="A4A3A4"/>
          </p15:clr>
        </p15:guide>
        <p15:guide id="2" pos="460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 Sparks" initials="MS" lastIdx="1" clrIdx="0"/>
  <p:cmAuthor id="2" name="Jenna Kerwin" initials="JK" lastIdx="7" clrIdx="1">
    <p:extLst>
      <p:ext uri="{19B8F6BF-5375-455C-9EA6-DF929625EA0E}">
        <p15:presenceInfo xmlns:p15="http://schemas.microsoft.com/office/powerpoint/2012/main" userId="S::jkerwin@excelsior.edu::791cb97a-cc68-4ab9-a8f0-37c95b93c7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9E"/>
    <a:srgbClr val="BC37BF"/>
    <a:srgbClr val="447D27"/>
    <a:srgbClr val="458028"/>
    <a:srgbClr val="68B347"/>
    <a:srgbClr val="6BB648"/>
    <a:srgbClr val="B4C24A"/>
    <a:srgbClr val="88288A"/>
    <a:srgbClr val="569F31"/>
    <a:srgbClr val="4F93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1" autoAdjust="0"/>
    <p:restoredTop sz="96378" autoAdjust="0"/>
  </p:normalViewPr>
  <p:slideViewPr>
    <p:cSldViewPr>
      <p:cViewPr varScale="1">
        <p:scale>
          <a:sx n="57" d="100"/>
          <a:sy n="57" d="100"/>
        </p:scale>
        <p:origin x="744" y="42"/>
      </p:cViewPr>
      <p:guideLst>
        <p:guide orient="horz" pos="2592"/>
        <p:guide pos="4608"/>
      </p:guideLst>
    </p:cSldViewPr>
  </p:slideViewPr>
  <p:outlineViewPr>
    <p:cViewPr>
      <p:scale>
        <a:sx n="33" d="100"/>
        <a:sy n="33" d="100"/>
      </p:scale>
      <p:origin x="0" y="5658"/>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114" d="100"/>
          <a:sy n="114" d="100"/>
        </p:scale>
        <p:origin x="343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44579"/>
          </a:xfrm>
          <a:prstGeom prst="rect">
            <a:avLst/>
          </a:prstGeom>
        </p:spPr>
        <p:txBody>
          <a:bodyPr vert="horz" lIns="89990" tIns="44996" rIns="89990" bIns="44996" rtlCol="0"/>
          <a:lstStyle>
            <a:lvl1pPr algn="l">
              <a:defRPr sz="1200"/>
            </a:lvl1pPr>
          </a:lstStyle>
          <a:p>
            <a:pPr>
              <a:defRPr/>
            </a:pPr>
            <a:endParaRPr lang="en-US" dirty="0"/>
          </a:p>
        </p:txBody>
      </p:sp>
      <p:sp>
        <p:nvSpPr>
          <p:cNvPr id="3" name="Date Placeholder 2"/>
          <p:cNvSpPr>
            <a:spLocks noGrp="1"/>
          </p:cNvSpPr>
          <p:nvPr>
            <p:ph type="dt" sz="quarter" idx="1"/>
          </p:nvPr>
        </p:nvSpPr>
        <p:spPr>
          <a:xfrm>
            <a:off x="3884613" y="0"/>
            <a:ext cx="2971800" cy="444579"/>
          </a:xfrm>
          <a:prstGeom prst="rect">
            <a:avLst/>
          </a:prstGeom>
        </p:spPr>
        <p:txBody>
          <a:bodyPr vert="horz" lIns="89990" tIns="44996" rIns="89990" bIns="44996" rtlCol="0"/>
          <a:lstStyle>
            <a:lvl1pPr algn="r">
              <a:defRPr sz="1200"/>
            </a:lvl1pPr>
          </a:lstStyle>
          <a:p>
            <a:pPr>
              <a:defRPr/>
            </a:pPr>
            <a:fld id="{5915AF77-E69A-4809-B2E5-0BB90D6F368A}" type="datetimeFigureOut">
              <a:rPr lang="en-US"/>
              <a:pPr>
                <a:defRPr/>
              </a:pPr>
              <a:t>2/19/2021</a:t>
            </a:fld>
            <a:endParaRPr lang="en-US" dirty="0"/>
          </a:p>
        </p:txBody>
      </p:sp>
      <p:sp>
        <p:nvSpPr>
          <p:cNvPr id="4" name="Footer Placeholder 3"/>
          <p:cNvSpPr>
            <a:spLocks noGrp="1"/>
          </p:cNvSpPr>
          <p:nvPr>
            <p:ph type="ftr" sz="quarter" idx="2"/>
          </p:nvPr>
        </p:nvSpPr>
        <p:spPr>
          <a:xfrm>
            <a:off x="0" y="8445466"/>
            <a:ext cx="2971800" cy="444579"/>
          </a:xfrm>
          <a:prstGeom prst="rect">
            <a:avLst/>
          </a:prstGeom>
        </p:spPr>
        <p:txBody>
          <a:bodyPr vert="horz" lIns="89990" tIns="44996" rIns="89990" bIns="44996"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884613" y="8445466"/>
            <a:ext cx="2971800" cy="444579"/>
          </a:xfrm>
          <a:prstGeom prst="rect">
            <a:avLst/>
          </a:prstGeom>
        </p:spPr>
        <p:txBody>
          <a:bodyPr vert="horz" lIns="89990" tIns="44996" rIns="89990" bIns="44996" rtlCol="0" anchor="b"/>
          <a:lstStyle>
            <a:lvl1pPr algn="r">
              <a:defRPr sz="1200"/>
            </a:lvl1pPr>
          </a:lstStyle>
          <a:p>
            <a:pPr>
              <a:defRPr/>
            </a:pPr>
            <a:fld id="{59CA00F5-CB0E-4A09-8DBF-71996553EBD0}" type="slidenum">
              <a:rPr lang="en-US"/>
              <a:pPr>
                <a:defRPr/>
              </a:pPr>
              <a:t>‹#›</a:t>
            </a:fld>
            <a:endParaRPr lang="en-US" dirty="0"/>
          </a:p>
        </p:txBody>
      </p:sp>
    </p:spTree>
    <p:extLst>
      <p:ext uri="{BB962C8B-B14F-4D97-AF65-F5344CB8AC3E}">
        <p14:creationId xmlns:p14="http://schemas.microsoft.com/office/powerpoint/2010/main" val="11451116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44579"/>
          </a:xfrm>
          <a:prstGeom prst="rect">
            <a:avLst/>
          </a:prstGeom>
        </p:spPr>
        <p:txBody>
          <a:bodyPr vert="horz" lIns="89990" tIns="44996" rIns="89990" bIns="44996" rtlCol="0"/>
          <a:lstStyle>
            <a:lvl1pPr algn="l">
              <a:defRPr sz="1200"/>
            </a:lvl1pPr>
          </a:lstStyle>
          <a:p>
            <a:pPr>
              <a:defRPr/>
            </a:pPr>
            <a:endParaRPr lang="en-US" dirty="0"/>
          </a:p>
        </p:txBody>
      </p:sp>
      <p:sp>
        <p:nvSpPr>
          <p:cNvPr id="3" name="Date Placeholder 2"/>
          <p:cNvSpPr>
            <a:spLocks noGrp="1"/>
          </p:cNvSpPr>
          <p:nvPr>
            <p:ph type="dt" idx="1"/>
          </p:nvPr>
        </p:nvSpPr>
        <p:spPr>
          <a:xfrm>
            <a:off x="3884613" y="0"/>
            <a:ext cx="2971800" cy="444579"/>
          </a:xfrm>
          <a:prstGeom prst="rect">
            <a:avLst/>
          </a:prstGeom>
        </p:spPr>
        <p:txBody>
          <a:bodyPr vert="horz" lIns="89990" tIns="44996" rIns="89990" bIns="44996" rtlCol="0"/>
          <a:lstStyle>
            <a:lvl1pPr algn="r">
              <a:defRPr sz="1200"/>
            </a:lvl1pPr>
          </a:lstStyle>
          <a:p>
            <a:pPr>
              <a:defRPr/>
            </a:pPr>
            <a:fld id="{7B83AF0E-1C0A-4B79-A3E8-E76BA32E946A}" type="datetimeFigureOut">
              <a:rPr lang="en-US"/>
              <a:pPr>
                <a:defRPr/>
              </a:pPr>
              <a:t>2/19/2021</a:t>
            </a:fld>
            <a:endParaRPr lang="en-US" dirty="0"/>
          </a:p>
        </p:txBody>
      </p:sp>
      <p:sp>
        <p:nvSpPr>
          <p:cNvPr id="4" name="Slide Image Placeholder 3"/>
          <p:cNvSpPr>
            <a:spLocks noGrp="1" noRot="1" noChangeAspect="1"/>
          </p:cNvSpPr>
          <p:nvPr>
            <p:ph type="sldImg" idx="2"/>
          </p:nvPr>
        </p:nvSpPr>
        <p:spPr>
          <a:xfrm>
            <a:off x="465138" y="666750"/>
            <a:ext cx="5927725" cy="3333750"/>
          </a:xfrm>
          <a:prstGeom prst="rect">
            <a:avLst/>
          </a:prstGeom>
          <a:noFill/>
          <a:ln w="12700">
            <a:solidFill>
              <a:prstClr val="black"/>
            </a:solidFill>
          </a:ln>
        </p:spPr>
        <p:txBody>
          <a:bodyPr vert="horz" lIns="89990" tIns="44996" rIns="89990" bIns="44996" rtlCol="0" anchor="ctr"/>
          <a:lstStyle/>
          <a:p>
            <a:pPr lvl="0"/>
            <a:endParaRPr lang="en-US" noProof="0" dirty="0"/>
          </a:p>
        </p:txBody>
      </p:sp>
      <p:sp>
        <p:nvSpPr>
          <p:cNvPr id="5" name="Notes Placeholder 4"/>
          <p:cNvSpPr>
            <a:spLocks noGrp="1"/>
          </p:cNvSpPr>
          <p:nvPr>
            <p:ph type="body" sz="quarter" idx="3"/>
          </p:nvPr>
        </p:nvSpPr>
        <p:spPr>
          <a:xfrm>
            <a:off x="685800" y="4223504"/>
            <a:ext cx="5486400" cy="4001215"/>
          </a:xfrm>
          <a:prstGeom prst="rect">
            <a:avLst/>
          </a:prstGeom>
        </p:spPr>
        <p:txBody>
          <a:bodyPr vert="horz" lIns="89990" tIns="44996" rIns="89990" bIns="4499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445466"/>
            <a:ext cx="2971800" cy="444579"/>
          </a:xfrm>
          <a:prstGeom prst="rect">
            <a:avLst/>
          </a:prstGeom>
        </p:spPr>
        <p:txBody>
          <a:bodyPr vert="horz" lIns="89990" tIns="44996" rIns="89990" bIns="44996"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884613" y="8445466"/>
            <a:ext cx="2971800" cy="444579"/>
          </a:xfrm>
          <a:prstGeom prst="rect">
            <a:avLst/>
          </a:prstGeom>
        </p:spPr>
        <p:txBody>
          <a:bodyPr vert="horz" lIns="89990" tIns="44996" rIns="89990" bIns="44996" rtlCol="0" anchor="b"/>
          <a:lstStyle>
            <a:lvl1pPr algn="r">
              <a:defRPr sz="1200"/>
            </a:lvl1pPr>
          </a:lstStyle>
          <a:p>
            <a:pPr>
              <a:defRPr/>
            </a:pPr>
            <a:fld id="{41902640-048D-44F4-A142-EFDDE805FCF5}" type="slidenum">
              <a:rPr lang="en-US"/>
              <a:pPr>
                <a:defRPr/>
              </a:pPr>
              <a:t>‹#›</a:t>
            </a:fld>
            <a:endParaRPr lang="en-US" dirty="0"/>
          </a:p>
        </p:txBody>
      </p:sp>
    </p:spTree>
    <p:extLst>
      <p:ext uri="{BB962C8B-B14F-4D97-AF65-F5344CB8AC3E}">
        <p14:creationId xmlns:p14="http://schemas.microsoft.com/office/powerpoint/2010/main" val="25180767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40" kern="1200">
        <a:solidFill>
          <a:schemeClr val="tx1"/>
        </a:solidFill>
        <a:latin typeface="+mn-lt"/>
        <a:ea typeface="+mn-ea"/>
        <a:cs typeface="+mn-cs"/>
      </a:defRPr>
    </a:lvl1pPr>
    <a:lvl2pPr marL="548640" algn="l" rtl="0" eaLnBrk="0" fontAlgn="base" hangingPunct="0">
      <a:spcBef>
        <a:spcPct val="30000"/>
      </a:spcBef>
      <a:spcAft>
        <a:spcPct val="0"/>
      </a:spcAft>
      <a:defRPr sz="1440" kern="1200">
        <a:solidFill>
          <a:schemeClr val="tx1"/>
        </a:solidFill>
        <a:latin typeface="+mn-lt"/>
        <a:ea typeface="+mn-ea"/>
        <a:cs typeface="+mn-cs"/>
      </a:defRPr>
    </a:lvl2pPr>
    <a:lvl3pPr marL="1097280" algn="l" rtl="0" eaLnBrk="0" fontAlgn="base" hangingPunct="0">
      <a:spcBef>
        <a:spcPct val="30000"/>
      </a:spcBef>
      <a:spcAft>
        <a:spcPct val="0"/>
      </a:spcAft>
      <a:defRPr sz="1440" kern="1200">
        <a:solidFill>
          <a:schemeClr val="tx1"/>
        </a:solidFill>
        <a:latin typeface="+mn-lt"/>
        <a:ea typeface="+mn-ea"/>
        <a:cs typeface="+mn-cs"/>
      </a:defRPr>
    </a:lvl3pPr>
    <a:lvl4pPr marL="1645920" algn="l" rtl="0" eaLnBrk="0" fontAlgn="base" hangingPunct="0">
      <a:spcBef>
        <a:spcPct val="30000"/>
      </a:spcBef>
      <a:spcAft>
        <a:spcPct val="0"/>
      </a:spcAft>
      <a:defRPr sz="1440" kern="1200">
        <a:solidFill>
          <a:schemeClr val="tx1"/>
        </a:solidFill>
        <a:latin typeface="+mn-lt"/>
        <a:ea typeface="+mn-ea"/>
        <a:cs typeface="+mn-cs"/>
      </a:defRPr>
    </a:lvl4pPr>
    <a:lvl5pPr marL="2194560" algn="l" rtl="0" eaLnBrk="0" fontAlgn="base" hangingPunct="0">
      <a:spcBef>
        <a:spcPct val="30000"/>
      </a:spcBef>
      <a:spcAft>
        <a:spcPct val="0"/>
      </a:spcAft>
      <a:defRPr sz="1440" kern="1200">
        <a:solidFill>
          <a:schemeClr val="tx1"/>
        </a:solidFill>
        <a:latin typeface="+mn-lt"/>
        <a:ea typeface="+mn-ea"/>
        <a:cs typeface="+mn-cs"/>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Michele will welcome attendees and announce topic</a:t>
            </a:r>
          </a:p>
        </p:txBody>
      </p:sp>
      <p:sp>
        <p:nvSpPr>
          <p:cNvPr id="4" name="Slide Number Placeholder 3"/>
          <p:cNvSpPr>
            <a:spLocks noGrp="1"/>
          </p:cNvSpPr>
          <p:nvPr>
            <p:ph type="sldNum" sz="quarter" idx="5"/>
          </p:nvPr>
        </p:nvSpPr>
        <p:spPr/>
        <p:txBody>
          <a:bodyPr/>
          <a:lstStyle/>
          <a:p>
            <a:pPr>
              <a:defRPr/>
            </a:pPr>
            <a:fld id="{41902640-048D-44F4-A142-EFDDE805FCF5}" type="slidenum">
              <a:rPr lang="en-US" smtClean="0"/>
              <a:pPr>
                <a:defRPr/>
              </a:pPr>
              <a:t>1</a:t>
            </a:fld>
            <a:endParaRPr lang="en-US" dirty="0"/>
          </a:p>
        </p:txBody>
      </p:sp>
    </p:spTree>
    <p:extLst>
      <p:ext uri="{BB962C8B-B14F-4D97-AF65-F5344CB8AC3E}">
        <p14:creationId xmlns:p14="http://schemas.microsoft.com/office/powerpoint/2010/main" val="2613424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Michele</a:t>
            </a:r>
          </a:p>
        </p:txBody>
      </p:sp>
      <p:sp>
        <p:nvSpPr>
          <p:cNvPr id="4" name="Slide Number Placeholder 3"/>
          <p:cNvSpPr>
            <a:spLocks noGrp="1"/>
          </p:cNvSpPr>
          <p:nvPr>
            <p:ph type="sldNum" sz="quarter" idx="5"/>
          </p:nvPr>
        </p:nvSpPr>
        <p:spPr/>
        <p:txBody>
          <a:bodyPr/>
          <a:lstStyle/>
          <a:p>
            <a:pPr>
              <a:defRPr/>
            </a:pPr>
            <a:fld id="{41902640-048D-44F4-A142-EFDDE805FCF5}" type="slidenum">
              <a:rPr lang="en-US" smtClean="0"/>
              <a:pPr>
                <a:defRPr/>
              </a:pPr>
              <a:t>10</a:t>
            </a:fld>
            <a:endParaRPr lang="en-US" dirty="0"/>
          </a:p>
        </p:txBody>
      </p:sp>
    </p:spTree>
    <p:extLst>
      <p:ext uri="{BB962C8B-B14F-4D97-AF65-F5344CB8AC3E}">
        <p14:creationId xmlns:p14="http://schemas.microsoft.com/office/powerpoint/2010/main" val="501442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Michele</a:t>
            </a:r>
          </a:p>
        </p:txBody>
      </p:sp>
      <p:sp>
        <p:nvSpPr>
          <p:cNvPr id="4" name="Slide Number Placeholder 3"/>
          <p:cNvSpPr>
            <a:spLocks noGrp="1"/>
          </p:cNvSpPr>
          <p:nvPr>
            <p:ph type="sldNum" sz="quarter" idx="5"/>
          </p:nvPr>
        </p:nvSpPr>
        <p:spPr/>
        <p:txBody>
          <a:bodyPr/>
          <a:lstStyle/>
          <a:p>
            <a:pPr>
              <a:defRPr/>
            </a:pPr>
            <a:fld id="{41902640-048D-44F4-A142-EFDDE805FCF5}" type="slidenum">
              <a:rPr lang="en-US" smtClean="0"/>
              <a:pPr>
                <a:defRPr/>
              </a:pPr>
              <a:t>11</a:t>
            </a:fld>
            <a:endParaRPr lang="en-US" dirty="0"/>
          </a:p>
        </p:txBody>
      </p:sp>
    </p:spTree>
    <p:extLst>
      <p:ext uri="{BB962C8B-B14F-4D97-AF65-F5344CB8AC3E}">
        <p14:creationId xmlns:p14="http://schemas.microsoft.com/office/powerpoint/2010/main" val="3267998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Michele</a:t>
            </a:r>
          </a:p>
        </p:txBody>
      </p:sp>
      <p:sp>
        <p:nvSpPr>
          <p:cNvPr id="4" name="Slide Number Placeholder 3"/>
          <p:cNvSpPr>
            <a:spLocks noGrp="1"/>
          </p:cNvSpPr>
          <p:nvPr>
            <p:ph type="sldNum" sz="quarter" idx="5"/>
          </p:nvPr>
        </p:nvSpPr>
        <p:spPr/>
        <p:txBody>
          <a:bodyPr/>
          <a:lstStyle/>
          <a:p>
            <a:pPr>
              <a:defRPr/>
            </a:pPr>
            <a:fld id="{41902640-048D-44F4-A142-EFDDE805FCF5}" type="slidenum">
              <a:rPr lang="en-US" smtClean="0"/>
              <a:pPr>
                <a:defRPr/>
              </a:pPr>
              <a:t>12</a:t>
            </a:fld>
            <a:endParaRPr lang="en-US" dirty="0"/>
          </a:p>
        </p:txBody>
      </p:sp>
    </p:spTree>
    <p:extLst>
      <p:ext uri="{BB962C8B-B14F-4D97-AF65-F5344CB8AC3E}">
        <p14:creationId xmlns:p14="http://schemas.microsoft.com/office/powerpoint/2010/main" val="2310134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Michele</a:t>
            </a:r>
          </a:p>
        </p:txBody>
      </p:sp>
      <p:sp>
        <p:nvSpPr>
          <p:cNvPr id="4" name="Slide Number Placeholder 3"/>
          <p:cNvSpPr>
            <a:spLocks noGrp="1"/>
          </p:cNvSpPr>
          <p:nvPr>
            <p:ph type="sldNum" sz="quarter" idx="5"/>
          </p:nvPr>
        </p:nvSpPr>
        <p:spPr/>
        <p:txBody>
          <a:bodyPr/>
          <a:lstStyle/>
          <a:p>
            <a:pPr>
              <a:defRPr/>
            </a:pPr>
            <a:fld id="{41902640-048D-44F4-A142-EFDDE805FCF5}" type="slidenum">
              <a:rPr lang="en-US" smtClean="0"/>
              <a:pPr>
                <a:defRPr/>
              </a:pPr>
              <a:t>13</a:t>
            </a:fld>
            <a:endParaRPr lang="en-US" dirty="0"/>
          </a:p>
        </p:txBody>
      </p:sp>
    </p:spTree>
    <p:extLst>
      <p:ext uri="{BB962C8B-B14F-4D97-AF65-F5344CB8AC3E}">
        <p14:creationId xmlns:p14="http://schemas.microsoft.com/office/powerpoint/2010/main" val="2579130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Gary and Garry</a:t>
            </a:r>
          </a:p>
        </p:txBody>
      </p:sp>
      <p:sp>
        <p:nvSpPr>
          <p:cNvPr id="4" name="Slide Number Placeholder 3"/>
          <p:cNvSpPr>
            <a:spLocks noGrp="1"/>
          </p:cNvSpPr>
          <p:nvPr>
            <p:ph type="sldNum" sz="quarter" idx="5"/>
          </p:nvPr>
        </p:nvSpPr>
        <p:spPr/>
        <p:txBody>
          <a:bodyPr/>
          <a:lstStyle/>
          <a:p>
            <a:pPr>
              <a:defRPr/>
            </a:pPr>
            <a:fld id="{41902640-048D-44F4-A142-EFDDE805FCF5}" type="slidenum">
              <a:rPr lang="en-US" smtClean="0"/>
              <a:pPr>
                <a:defRPr/>
              </a:pPr>
              <a:t>14</a:t>
            </a:fld>
            <a:endParaRPr lang="en-US" dirty="0"/>
          </a:p>
        </p:txBody>
      </p:sp>
    </p:spTree>
    <p:extLst>
      <p:ext uri="{BB962C8B-B14F-4D97-AF65-F5344CB8AC3E}">
        <p14:creationId xmlns:p14="http://schemas.microsoft.com/office/powerpoint/2010/main" val="3996297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MICHELE</a:t>
            </a:r>
          </a:p>
        </p:txBody>
      </p:sp>
      <p:sp>
        <p:nvSpPr>
          <p:cNvPr id="4" name="Slide Number Placeholder 3"/>
          <p:cNvSpPr>
            <a:spLocks noGrp="1"/>
          </p:cNvSpPr>
          <p:nvPr>
            <p:ph type="sldNum" sz="quarter" idx="5"/>
          </p:nvPr>
        </p:nvSpPr>
        <p:spPr/>
        <p:txBody>
          <a:bodyPr/>
          <a:lstStyle/>
          <a:p>
            <a:pPr>
              <a:defRPr/>
            </a:pPr>
            <a:fld id="{41902640-048D-44F4-A142-EFDDE805FCF5}" type="slidenum">
              <a:rPr lang="en-US" smtClean="0"/>
              <a:pPr>
                <a:defRPr/>
              </a:pPr>
              <a:t>16</a:t>
            </a:fld>
            <a:endParaRPr lang="en-US" dirty="0"/>
          </a:p>
        </p:txBody>
      </p:sp>
    </p:spTree>
    <p:extLst>
      <p:ext uri="{BB962C8B-B14F-4D97-AF65-F5344CB8AC3E}">
        <p14:creationId xmlns:p14="http://schemas.microsoft.com/office/powerpoint/2010/main" val="2761769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MICHELE</a:t>
            </a:r>
          </a:p>
        </p:txBody>
      </p:sp>
      <p:sp>
        <p:nvSpPr>
          <p:cNvPr id="4" name="Slide Number Placeholder 3"/>
          <p:cNvSpPr>
            <a:spLocks noGrp="1"/>
          </p:cNvSpPr>
          <p:nvPr>
            <p:ph type="sldNum" sz="quarter" idx="5"/>
          </p:nvPr>
        </p:nvSpPr>
        <p:spPr/>
        <p:txBody>
          <a:bodyPr/>
          <a:lstStyle/>
          <a:p>
            <a:pPr>
              <a:defRPr/>
            </a:pPr>
            <a:fld id="{41902640-048D-44F4-A142-EFDDE805FCF5}" type="slidenum">
              <a:rPr lang="en-US" smtClean="0"/>
              <a:pPr>
                <a:defRPr/>
              </a:pPr>
              <a:t>2</a:t>
            </a:fld>
            <a:endParaRPr lang="en-US" dirty="0"/>
          </a:p>
        </p:txBody>
      </p:sp>
    </p:spTree>
    <p:extLst>
      <p:ext uri="{BB962C8B-B14F-4D97-AF65-F5344CB8AC3E}">
        <p14:creationId xmlns:p14="http://schemas.microsoft.com/office/powerpoint/2010/main" val="789513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MICHELE INTRODUCES EACH PANEL MEMBER; PANEL MEMBER BRIEFLY DESCRIBES THEIR EXPERTISE/courses 			</a:t>
            </a:r>
          </a:p>
        </p:txBody>
      </p:sp>
      <p:sp>
        <p:nvSpPr>
          <p:cNvPr id="4" name="Slide Number Placeholder 3"/>
          <p:cNvSpPr>
            <a:spLocks noGrp="1"/>
          </p:cNvSpPr>
          <p:nvPr>
            <p:ph type="sldNum" sz="quarter" idx="5"/>
          </p:nvPr>
        </p:nvSpPr>
        <p:spPr/>
        <p:txBody>
          <a:bodyPr/>
          <a:lstStyle/>
          <a:p>
            <a:pPr>
              <a:defRPr/>
            </a:pPr>
            <a:fld id="{41902640-048D-44F4-A142-EFDDE805FCF5}" type="slidenum">
              <a:rPr lang="en-US" smtClean="0"/>
              <a:pPr>
                <a:defRPr/>
              </a:pPr>
              <a:t>3</a:t>
            </a:fld>
            <a:endParaRPr lang="en-US" dirty="0"/>
          </a:p>
        </p:txBody>
      </p:sp>
    </p:spTree>
    <p:extLst>
      <p:ext uri="{BB962C8B-B14F-4D97-AF65-F5344CB8AC3E}">
        <p14:creationId xmlns:p14="http://schemas.microsoft.com/office/powerpoint/2010/main" val="522229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Michele</a:t>
            </a:r>
          </a:p>
        </p:txBody>
      </p:sp>
      <p:sp>
        <p:nvSpPr>
          <p:cNvPr id="4" name="Slide Number Placeholder 3"/>
          <p:cNvSpPr>
            <a:spLocks noGrp="1"/>
          </p:cNvSpPr>
          <p:nvPr>
            <p:ph type="sldNum" sz="quarter" idx="5"/>
          </p:nvPr>
        </p:nvSpPr>
        <p:spPr/>
        <p:txBody>
          <a:bodyPr/>
          <a:lstStyle/>
          <a:p>
            <a:pPr>
              <a:defRPr/>
            </a:pPr>
            <a:fld id="{41902640-048D-44F4-A142-EFDDE805FCF5}" type="slidenum">
              <a:rPr lang="en-US" smtClean="0"/>
              <a:pPr>
                <a:defRPr/>
              </a:pPr>
              <a:t>4</a:t>
            </a:fld>
            <a:endParaRPr lang="en-US" dirty="0"/>
          </a:p>
        </p:txBody>
      </p:sp>
    </p:spTree>
    <p:extLst>
      <p:ext uri="{BB962C8B-B14F-4D97-AF65-F5344CB8AC3E}">
        <p14:creationId xmlns:p14="http://schemas.microsoft.com/office/powerpoint/2010/main" val="1495301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Michele</a:t>
            </a:r>
          </a:p>
        </p:txBody>
      </p:sp>
      <p:sp>
        <p:nvSpPr>
          <p:cNvPr id="4" name="Slide Number Placeholder 3"/>
          <p:cNvSpPr>
            <a:spLocks noGrp="1"/>
          </p:cNvSpPr>
          <p:nvPr>
            <p:ph type="sldNum" sz="quarter" idx="5"/>
          </p:nvPr>
        </p:nvSpPr>
        <p:spPr/>
        <p:txBody>
          <a:bodyPr/>
          <a:lstStyle/>
          <a:p>
            <a:pPr>
              <a:defRPr/>
            </a:pPr>
            <a:fld id="{41902640-048D-44F4-A142-EFDDE805FCF5}" type="slidenum">
              <a:rPr lang="en-US" smtClean="0"/>
              <a:pPr>
                <a:defRPr/>
              </a:pPr>
              <a:t>5</a:t>
            </a:fld>
            <a:endParaRPr lang="en-US" dirty="0"/>
          </a:p>
        </p:txBody>
      </p:sp>
    </p:spTree>
    <p:extLst>
      <p:ext uri="{BB962C8B-B14F-4D97-AF65-F5344CB8AC3E}">
        <p14:creationId xmlns:p14="http://schemas.microsoft.com/office/powerpoint/2010/main" val="712312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Michele</a:t>
            </a:r>
          </a:p>
        </p:txBody>
      </p:sp>
      <p:sp>
        <p:nvSpPr>
          <p:cNvPr id="4" name="Slide Number Placeholder 3"/>
          <p:cNvSpPr>
            <a:spLocks noGrp="1"/>
          </p:cNvSpPr>
          <p:nvPr>
            <p:ph type="sldNum" sz="quarter" idx="5"/>
          </p:nvPr>
        </p:nvSpPr>
        <p:spPr/>
        <p:txBody>
          <a:bodyPr/>
          <a:lstStyle/>
          <a:p>
            <a:pPr>
              <a:defRPr/>
            </a:pPr>
            <a:fld id="{41902640-048D-44F4-A142-EFDDE805FCF5}" type="slidenum">
              <a:rPr lang="en-US" smtClean="0"/>
              <a:pPr>
                <a:defRPr/>
              </a:pPr>
              <a:t>6</a:t>
            </a:fld>
            <a:endParaRPr lang="en-US" dirty="0"/>
          </a:p>
        </p:txBody>
      </p:sp>
    </p:spTree>
    <p:extLst>
      <p:ext uri="{BB962C8B-B14F-4D97-AF65-F5344CB8AC3E}">
        <p14:creationId xmlns:p14="http://schemas.microsoft.com/office/powerpoint/2010/main" val="423557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Michele</a:t>
            </a:r>
          </a:p>
        </p:txBody>
      </p:sp>
      <p:sp>
        <p:nvSpPr>
          <p:cNvPr id="4" name="Slide Number Placeholder 3"/>
          <p:cNvSpPr>
            <a:spLocks noGrp="1"/>
          </p:cNvSpPr>
          <p:nvPr>
            <p:ph type="sldNum" sz="quarter" idx="5"/>
          </p:nvPr>
        </p:nvSpPr>
        <p:spPr/>
        <p:txBody>
          <a:bodyPr/>
          <a:lstStyle/>
          <a:p>
            <a:pPr>
              <a:defRPr/>
            </a:pPr>
            <a:fld id="{41902640-048D-44F4-A142-EFDDE805FCF5}" type="slidenum">
              <a:rPr lang="en-US" smtClean="0"/>
              <a:pPr>
                <a:defRPr/>
              </a:pPr>
              <a:t>7</a:t>
            </a:fld>
            <a:endParaRPr lang="en-US" dirty="0"/>
          </a:p>
        </p:txBody>
      </p:sp>
    </p:spTree>
    <p:extLst>
      <p:ext uri="{BB962C8B-B14F-4D97-AF65-F5344CB8AC3E}">
        <p14:creationId xmlns:p14="http://schemas.microsoft.com/office/powerpoint/2010/main" val="1858816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Michele</a:t>
            </a:r>
          </a:p>
        </p:txBody>
      </p:sp>
      <p:sp>
        <p:nvSpPr>
          <p:cNvPr id="4" name="Slide Number Placeholder 3"/>
          <p:cNvSpPr>
            <a:spLocks noGrp="1"/>
          </p:cNvSpPr>
          <p:nvPr>
            <p:ph type="sldNum" sz="quarter" idx="5"/>
          </p:nvPr>
        </p:nvSpPr>
        <p:spPr/>
        <p:txBody>
          <a:bodyPr/>
          <a:lstStyle/>
          <a:p>
            <a:pPr>
              <a:defRPr/>
            </a:pPr>
            <a:fld id="{41902640-048D-44F4-A142-EFDDE805FCF5}" type="slidenum">
              <a:rPr lang="en-US" smtClean="0"/>
              <a:pPr>
                <a:defRPr/>
              </a:pPr>
              <a:t>8</a:t>
            </a:fld>
            <a:endParaRPr lang="en-US" dirty="0"/>
          </a:p>
        </p:txBody>
      </p:sp>
    </p:spTree>
    <p:extLst>
      <p:ext uri="{BB962C8B-B14F-4D97-AF65-F5344CB8AC3E}">
        <p14:creationId xmlns:p14="http://schemas.microsoft.com/office/powerpoint/2010/main" val="2453236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Michele</a:t>
            </a:r>
          </a:p>
        </p:txBody>
      </p:sp>
      <p:sp>
        <p:nvSpPr>
          <p:cNvPr id="4" name="Slide Number Placeholder 3"/>
          <p:cNvSpPr>
            <a:spLocks noGrp="1"/>
          </p:cNvSpPr>
          <p:nvPr>
            <p:ph type="sldNum" sz="quarter" idx="5"/>
          </p:nvPr>
        </p:nvSpPr>
        <p:spPr/>
        <p:txBody>
          <a:bodyPr/>
          <a:lstStyle/>
          <a:p>
            <a:pPr>
              <a:defRPr/>
            </a:pPr>
            <a:fld id="{41902640-048D-44F4-A142-EFDDE805FCF5}" type="slidenum">
              <a:rPr lang="en-US" smtClean="0"/>
              <a:pPr>
                <a:defRPr/>
              </a:pPr>
              <a:t>9</a:t>
            </a:fld>
            <a:endParaRPr lang="en-US" dirty="0"/>
          </a:p>
        </p:txBody>
      </p:sp>
    </p:spTree>
    <p:extLst>
      <p:ext uri="{BB962C8B-B14F-4D97-AF65-F5344CB8AC3E}">
        <p14:creationId xmlns:p14="http://schemas.microsoft.com/office/powerpoint/2010/main" val="15780161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 Title Option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435" name="Rectangle 3"/>
          <p:cNvSpPr>
            <a:spLocks noGrp="1" noChangeAspect="1" noChangeArrowheads="1"/>
          </p:cNvSpPr>
          <p:nvPr>
            <p:ph type="ctrTitle"/>
          </p:nvPr>
        </p:nvSpPr>
        <p:spPr>
          <a:xfrm>
            <a:off x="0" y="2133600"/>
            <a:ext cx="14630400" cy="3200400"/>
          </a:xfrm>
          <a:blipFill dpi="0" rotWithShape="1">
            <a:blip r:embed="rId3">
              <a:alphaModFix amt="50000"/>
            </a:blip>
            <a:srcRect/>
            <a:stretch>
              <a:fillRect t="-2" b="-135712"/>
            </a:stretch>
          </a:blipFill>
        </p:spPr>
        <p:txBody>
          <a:bodyPr lIns="914400" tIns="137160" rIns="914400" bIns="137160">
            <a:normAutofit/>
          </a:bodyPr>
          <a:lstStyle>
            <a:lvl1pPr algn="ctr">
              <a:lnSpc>
                <a:spcPts val="10500"/>
              </a:lnSpc>
              <a:defRPr sz="10000">
                <a:solidFill>
                  <a:schemeClr val="bg1"/>
                </a:solidFill>
                <a:effectLst>
                  <a:outerShdw blurRad="228600" dist="50800" dir="5400000" sx="101000" sy="101000" algn="ctr" rotWithShape="0">
                    <a:schemeClr val="tx2"/>
                  </a:outerShdw>
                </a:effectLst>
              </a:defRPr>
            </a:lvl1pPr>
          </a:lstStyle>
          <a:p>
            <a:r>
              <a:rPr lang="en-US"/>
              <a:t>Click to edit Master title style</a:t>
            </a:r>
            <a:endParaRPr lang="en-US" dirty="0"/>
          </a:p>
        </p:txBody>
      </p:sp>
      <p:sp>
        <p:nvSpPr>
          <p:cNvPr id="18436" name="Rectangle 4"/>
          <p:cNvSpPr>
            <a:spLocks noGrp="1" noChangeArrowheads="1"/>
          </p:cNvSpPr>
          <p:nvPr>
            <p:ph type="subTitle" idx="1"/>
          </p:nvPr>
        </p:nvSpPr>
        <p:spPr>
          <a:xfrm>
            <a:off x="2286000" y="5715000"/>
            <a:ext cx="10058400" cy="879156"/>
          </a:xfrm>
        </p:spPr>
        <p:txBody>
          <a:bodyPr>
            <a:normAutofit/>
          </a:bodyPr>
          <a:lstStyle>
            <a:lvl1pPr marL="0" indent="0" algn="ctr">
              <a:lnSpc>
                <a:spcPts val="2600"/>
              </a:lnSpc>
              <a:buFont typeface="Wingdings" pitchFamily="2" charset="2"/>
              <a:buNone/>
              <a:defRPr sz="2400">
                <a:solidFill>
                  <a:schemeClr val="bg1"/>
                </a:solidFill>
                <a:effectLst>
                  <a:outerShdw blurRad="127000" dist="25400" dir="2700000" algn="tl" rotWithShape="0">
                    <a:prstClr val="black">
                      <a:alpha val="40000"/>
                    </a:prstClr>
                  </a:outerShdw>
                </a:effectLst>
              </a:defRPr>
            </a:lvl1pPr>
          </a:lstStyle>
          <a:p>
            <a:r>
              <a:rPr lang="en-US"/>
              <a:t>Click to edit Master subtitle style</a:t>
            </a:r>
            <a:endParaRPr lang="en-US" dirty="0"/>
          </a:p>
        </p:txBody>
      </p:sp>
      <p:sp>
        <p:nvSpPr>
          <p:cNvPr id="4" name="Picture Placeholder 3"/>
          <p:cNvSpPr>
            <a:spLocks noGrp="1" noChangeAspect="1"/>
          </p:cNvSpPr>
          <p:nvPr>
            <p:ph type="pic" sz="quarter" idx="11"/>
          </p:nvPr>
        </p:nvSpPr>
        <p:spPr>
          <a:xfrm>
            <a:off x="10896600" y="6901830"/>
            <a:ext cx="3557027" cy="1022970"/>
          </a:xfrm>
          <a:blipFill dpi="0" rotWithShape="1">
            <a:blip r:embed="rId4"/>
            <a:srcRect/>
            <a:stretch>
              <a:fillRect t="-3"/>
            </a:stretch>
          </a:blipFill>
          <a:effectLst>
            <a:outerShdw blurRad="622300" dist="25400" dir="2700000" algn="tl" rotWithShape="0">
              <a:prstClr val="black">
                <a:alpha val="40000"/>
              </a:prstClr>
            </a:outerShdw>
          </a:effectLst>
        </p:spPr>
        <p:txBody>
          <a:bodyPr wrap="none"/>
          <a:lstStyle>
            <a:lvl1pPr>
              <a:defRPr sz="800">
                <a:noFill/>
              </a:defRPr>
            </a:lvl1pPr>
          </a:lstStyle>
          <a:p>
            <a:r>
              <a:rPr lang="en-US" dirty="0"/>
              <a:t>Click icon to add picture</a:t>
            </a:r>
          </a:p>
        </p:txBody>
      </p:sp>
      <p:sp>
        <p:nvSpPr>
          <p:cNvPr id="2" name="Date Placeholder 1"/>
          <p:cNvSpPr>
            <a:spLocks noGrp="1"/>
          </p:cNvSpPr>
          <p:nvPr>
            <p:ph type="dt" sz="half" idx="12"/>
          </p:nvPr>
        </p:nvSpPr>
        <p:spPr/>
        <p:txBody>
          <a:bodyPr/>
          <a:lstStyle>
            <a:lvl1pPr>
              <a:defRPr>
                <a:solidFill>
                  <a:schemeClr val="bg1"/>
                </a:solidFill>
              </a:defRPr>
            </a:lvl1pPr>
          </a:lstStyle>
          <a:p>
            <a:pPr>
              <a:defRPr/>
            </a:pPr>
            <a:fld id="{EFCD5F4C-E819-43B2-919E-EFE1BFA4157D}" type="datetime1">
              <a:rPr lang="en-US" smtClean="0"/>
              <a:pPr>
                <a:defRPr/>
              </a:pPr>
              <a:t>2/19/2021</a:t>
            </a:fld>
            <a:endParaRPr lang="en-US" dirty="0"/>
          </a:p>
        </p:txBody>
      </p:sp>
      <p:sp>
        <p:nvSpPr>
          <p:cNvPr id="7" name="Footer Placeholder 6"/>
          <p:cNvSpPr>
            <a:spLocks noGrp="1"/>
          </p:cNvSpPr>
          <p:nvPr>
            <p:ph type="ftr" sz="quarter" idx="13"/>
          </p:nvPr>
        </p:nvSpPr>
        <p:spPr/>
        <p:txBody>
          <a:bodyPr/>
          <a:lstStyle>
            <a:lvl1pPr>
              <a:defRPr>
                <a:solidFill>
                  <a:schemeClr val="bg1"/>
                </a:solidFill>
              </a:defRPr>
            </a:lvl1pPr>
          </a:lstStyle>
          <a:p>
            <a:pPr>
              <a:defRPr/>
            </a:pPr>
            <a:r>
              <a:rPr lang="en-US" dirty="0"/>
              <a:t>EXCELSIOR College</a:t>
            </a:r>
          </a:p>
        </p:txBody>
      </p:sp>
      <p:sp>
        <p:nvSpPr>
          <p:cNvPr id="8" name="Slide Number Placeholder 7"/>
          <p:cNvSpPr>
            <a:spLocks noGrp="1"/>
          </p:cNvSpPr>
          <p:nvPr>
            <p:ph type="sldNum" sz="quarter" idx="14"/>
          </p:nvPr>
        </p:nvSpPr>
        <p:spPr/>
        <p:txBody>
          <a:bodyPr/>
          <a:lstStyle>
            <a:lvl1pPr>
              <a:defRPr>
                <a:solidFill>
                  <a:schemeClr val="bg1"/>
                </a:solidFill>
              </a:defRPr>
            </a:lvl1pPr>
          </a:lstStyle>
          <a:p>
            <a:pPr>
              <a:defRPr/>
            </a:pPr>
            <a:fld id="{0D82165E-A276-4D8B-B313-63EA707E5138}" type="slidenum">
              <a:rPr lang="en-US" smtClean="0"/>
              <a:pPr>
                <a:defRPr/>
              </a:pPr>
              <a:t>‹#›</a:t>
            </a:fld>
            <a:endParaRPr lang="en-US" dirty="0"/>
          </a:p>
        </p:txBody>
      </p:sp>
    </p:spTree>
    <p:extLst>
      <p:ext uri="{BB962C8B-B14F-4D97-AF65-F5344CB8AC3E}">
        <p14:creationId xmlns:p14="http://schemas.microsoft.com/office/powerpoint/2010/main" val="2813989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9- Highlight or Quote G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2674616"/>
            <a:ext cx="6019800" cy="4792983"/>
          </a:xfrm>
        </p:spPr>
        <p:txBody>
          <a:bodyPr/>
          <a:lstStyle>
            <a:lvl1pPr marL="0" indent="0">
              <a:lnSpc>
                <a:spcPts val="3400"/>
              </a:lnSpc>
              <a:spcBef>
                <a:spcPts val="800"/>
              </a:spcBef>
              <a:spcAft>
                <a:spcPts val="500"/>
              </a:spcAft>
              <a:buFontTx/>
              <a:buNone/>
              <a:defRPr sz="3000"/>
            </a:lvl1pPr>
            <a:lvl2pPr marL="274320">
              <a:defRPr sz="2800"/>
            </a:lvl2pPr>
            <a:lvl3pPr marL="457200">
              <a:defRPr sz="2400"/>
            </a:lvl3pPr>
            <a:lvl4pPr marL="594360">
              <a:defRPr sz="2160"/>
            </a:lvl4pPr>
            <a:lvl5pPr marL="822960">
              <a:defRPr sz="2160"/>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7772401" y="2674616"/>
            <a:ext cx="5486399" cy="4792983"/>
          </a:xfrm>
          <a:pattFill prst="wdUpDiag">
            <a:fgClr>
              <a:srgbClr val="447D27"/>
            </a:fgClr>
            <a:bgClr>
              <a:schemeClr val="accent2"/>
            </a:bgClr>
          </a:pattFill>
        </p:spPr>
        <p:txBody>
          <a:bodyPr lIns="365760" tIns="228600" rIns="365760" bIns="228600" anchor="ctr" anchorCtr="0"/>
          <a:lstStyle>
            <a:lvl1pPr marL="0" indent="0" algn="ctr">
              <a:lnSpc>
                <a:spcPts val="3700"/>
              </a:lnSpc>
              <a:spcBef>
                <a:spcPts val="1000"/>
              </a:spcBef>
              <a:spcAft>
                <a:spcPts val="1000"/>
              </a:spcAft>
              <a:buFontTx/>
              <a:buNone/>
              <a:defRPr sz="3600" baseline="0">
                <a:solidFill>
                  <a:schemeClr val="bg1"/>
                </a:solidFill>
              </a:defRPr>
            </a:lvl1pPr>
            <a:lvl2pPr marL="0" indent="0" algn="ctr">
              <a:lnSpc>
                <a:spcPts val="3700"/>
              </a:lnSpc>
              <a:spcBef>
                <a:spcPts val="1000"/>
              </a:spcBef>
              <a:spcAft>
                <a:spcPts val="1000"/>
              </a:spcAft>
              <a:buFontTx/>
              <a:buNone/>
              <a:defRPr sz="3600">
                <a:solidFill>
                  <a:schemeClr val="bg1"/>
                </a:solidFill>
              </a:defRPr>
            </a:lvl2pPr>
            <a:lvl3pPr marL="0" indent="0" algn="ctr">
              <a:lnSpc>
                <a:spcPts val="3700"/>
              </a:lnSpc>
              <a:spcBef>
                <a:spcPts val="1000"/>
              </a:spcBef>
              <a:spcAft>
                <a:spcPts val="1000"/>
              </a:spcAft>
              <a:buFontTx/>
              <a:buNone/>
              <a:defRPr sz="3600">
                <a:solidFill>
                  <a:schemeClr val="bg1"/>
                </a:solidFill>
              </a:defRPr>
            </a:lvl3pPr>
            <a:lvl4pPr marL="0" indent="0" algn="ctr">
              <a:lnSpc>
                <a:spcPts val="3700"/>
              </a:lnSpc>
              <a:spcBef>
                <a:spcPts val="1000"/>
              </a:spcBef>
              <a:spcAft>
                <a:spcPts val="1000"/>
              </a:spcAft>
              <a:buFontTx/>
              <a:buNone/>
              <a:defRPr sz="3600">
                <a:solidFill>
                  <a:schemeClr val="bg1"/>
                </a:solidFill>
              </a:defRPr>
            </a:lvl4pPr>
            <a:lvl5pPr marL="0" indent="0" algn="ctr">
              <a:lnSpc>
                <a:spcPts val="3700"/>
              </a:lnSpc>
              <a:spcBef>
                <a:spcPts val="1000"/>
              </a:spcBef>
              <a:spcAft>
                <a:spcPts val="1000"/>
              </a:spcAft>
              <a:buFontTx/>
              <a:buNone/>
              <a:defRPr sz="3600">
                <a:solidFill>
                  <a:schemeClr val="bg1"/>
                </a:solidFill>
              </a:defRPr>
            </a:lvl5pPr>
            <a:lvl6pPr>
              <a:defRPr sz="2160"/>
            </a:lvl6pPr>
            <a:lvl7pPr>
              <a:defRPr sz="2160"/>
            </a:lvl7pPr>
            <a:lvl8pPr>
              <a:defRPr sz="2160"/>
            </a:lvl8pPr>
            <a:lvl9pPr>
              <a:defRPr sz="2160"/>
            </a:lvl9pPr>
          </a:lstStyle>
          <a:p>
            <a:pPr lvl="0"/>
            <a:r>
              <a:rPr lang="en-US" dirty="0"/>
              <a:t>Click to Add a Highlight or Quote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fld id="{E3F236F9-F041-4E00-9797-E37608F2C4F6}" type="datetime1">
              <a:rPr lang="en-US" smtClean="0"/>
              <a:t>2/19/2021</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EXCELSIOR College</a:t>
            </a:r>
          </a:p>
        </p:txBody>
      </p:sp>
      <p:sp>
        <p:nvSpPr>
          <p:cNvPr id="7" name="Rectangle 6"/>
          <p:cNvSpPr>
            <a:spLocks noGrp="1" noChangeArrowheads="1"/>
          </p:cNvSpPr>
          <p:nvPr>
            <p:ph type="sldNum" sz="quarter" idx="12"/>
          </p:nvPr>
        </p:nvSpPr>
        <p:spPr>
          <a:ln/>
        </p:spPr>
        <p:txBody>
          <a:bodyPr/>
          <a:lstStyle>
            <a:lvl1pPr>
              <a:defRPr/>
            </a:lvl1pPr>
          </a:lstStyle>
          <a:p>
            <a:pPr>
              <a:defRPr/>
            </a:pPr>
            <a:fld id="{3A96B3B7-840E-427F-B8B8-010B7F929619}" type="slidenum">
              <a:rPr lang="en-US"/>
              <a:pPr>
                <a:defRPr/>
              </a:pPr>
              <a:t>‹#›</a:t>
            </a:fld>
            <a:endParaRPr lang="en-US" dirty="0"/>
          </a:p>
        </p:txBody>
      </p:sp>
      <p:cxnSp>
        <p:nvCxnSpPr>
          <p:cNvPr id="8" name="Straight Connector 7"/>
          <p:cNvCxnSpPr/>
          <p:nvPr userDrawn="1"/>
        </p:nvCxnSpPr>
        <p:spPr>
          <a:xfrm>
            <a:off x="1371600" y="2288177"/>
            <a:ext cx="118872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8251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 -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2514600"/>
            <a:ext cx="4815840" cy="4781439"/>
          </a:xfrm>
        </p:spPr>
        <p:txBody>
          <a:bodyPr lIns="0"/>
          <a:lstStyle>
            <a:lvl1pPr marL="0" indent="0">
              <a:lnSpc>
                <a:spcPts val="3200"/>
              </a:lnSpc>
              <a:spcBef>
                <a:spcPts val="900"/>
              </a:spcBef>
              <a:spcAft>
                <a:spcPts val="500"/>
              </a:spcAft>
              <a:buFontTx/>
              <a:buNone/>
              <a:defRPr sz="2800"/>
            </a:lvl1pPr>
            <a:lvl2pPr marL="274320">
              <a:defRPr sz="2800"/>
            </a:lvl2pPr>
            <a:lvl3pPr marL="365760">
              <a:defRPr sz="2400"/>
            </a:lvl3pPr>
            <a:lvl4pPr marL="548640">
              <a:defRPr sz="2160"/>
            </a:lvl4pPr>
            <a:lvl5pPr marL="731520">
              <a:defRPr sz="2160"/>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fld id="{E3F236F9-F041-4E00-9797-E37608F2C4F6}" type="datetime1">
              <a:rPr lang="en-US" smtClean="0"/>
              <a:t>2/19/2021</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EXCELSIOR College</a:t>
            </a:r>
          </a:p>
        </p:txBody>
      </p:sp>
      <p:sp>
        <p:nvSpPr>
          <p:cNvPr id="7" name="Rectangle 6"/>
          <p:cNvSpPr>
            <a:spLocks noGrp="1" noChangeArrowheads="1"/>
          </p:cNvSpPr>
          <p:nvPr>
            <p:ph type="sldNum" sz="quarter" idx="12"/>
          </p:nvPr>
        </p:nvSpPr>
        <p:spPr>
          <a:ln/>
        </p:spPr>
        <p:txBody>
          <a:bodyPr/>
          <a:lstStyle>
            <a:lvl1pPr>
              <a:defRPr/>
            </a:lvl1pPr>
          </a:lstStyle>
          <a:p>
            <a:pPr>
              <a:defRPr/>
            </a:pPr>
            <a:fld id="{3A96B3B7-840E-427F-B8B8-010B7F929619}" type="slidenum">
              <a:rPr lang="en-US"/>
              <a:pPr>
                <a:defRPr/>
              </a:pPr>
              <a:t>‹#›</a:t>
            </a:fld>
            <a:endParaRPr lang="en-US" dirty="0"/>
          </a:p>
        </p:txBody>
      </p:sp>
      <p:cxnSp>
        <p:nvCxnSpPr>
          <p:cNvPr id="8" name="Straight Connector 7"/>
          <p:cNvCxnSpPr/>
          <p:nvPr userDrawn="1"/>
        </p:nvCxnSpPr>
        <p:spPr>
          <a:xfrm>
            <a:off x="1371600" y="2288177"/>
            <a:ext cx="118872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noChangeAspect="1"/>
          </p:cNvSpPr>
          <p:nvPr>
            <p:ph type="pic" sz="quarter" idx="13" hasCustomPrompt="1"/>
          </p:nvPr>
        </p:nvSpPr>
        <p:spPr>
          <a:xfrm>
            <a:off x="6570134" y="2514599"/>
            <a:ext cx="8060266" cy="4533899"/>
          </a:xfrm>
          <a:noFill/>
        </p:spPr>
        <p:txBody>
          <a:bodyPr/>
          <a:lstStyle>
            <a:lvl1pPr marL="0" indent="0">
              <a:lnSpc>
                <a:spcPts val="2600"/>
              </a:lnSpc>
              <a:buFontTx/>
              <a:buNone/>
              <a:defRPr sz="2000"/>
            </a:lvl1pPr>
          </a:lstStyle>
          <a:p>
            <a:r>
              <a:rPr lang="en-US" dirty="0"/>
              <a:t>This is a placeholder for a photo. Click on the icon below to add a photo. Photos should be 16:9 aspect ratio. Use 576 x 324 pixels or 1920 x 1080 for larger photos. Find appropriately sized photos in the Image Library in the Brand Toolkit on Excelsior Central. Email editdesign@excelsior.edu for assistance.</a:t>
            </a:r>
          </a:p>
        </p:txBody>
      </p:sp>
      <p:sp>
        <p:nvSpPr>
          <p:cNvPr id="9" name="Text Placeholder 8"/>
          <p:cNvSpPr>
            <a:spLocks noGrp="1"/>
          </p:cNvSpPr>
          <p:nvPr>
            <p:ph type="body" sz="quarter" idx="14" hasCustomPrompt="1"/>
          </p:nvPr>
        </p:nvSpPr>
        <p:spPr>
          <a:xfrm>
            <a:off x="6570135" y="7086600"/>
            <a:ext cx="7755466" cy="533400"/>
          </a:xfrm>
        </p:spPr>
        <p:txBody>
          <a:bodyPr lIns="0"/>
          <a:lstStyle>
            <a:lvl1pPr marL="0" indent="0">
              <a:lnSpc>
                <a:spcPts val="1400"/>
              </a:lnSpc>
              <a:spcAft>
                <a:spcPts val="0"/>
              </a:spcAft>
              <a:buFontTx/>
              <a:buNone/>
              <a:defRPr sz="1200" baseline="0"/>
            </a:lvl1pPr>
            <a:lvl2pPr marL="0" indent="0">
              <a:lnSpc>
                <a:spcPts val="1400"/>
              </a:lnSpc>
              <a:spcBef>
                <a:spcPts val="0"/>
              </a:spcBef>
              <a:spcAft>
                <a:spcPts val="0"/>
              </a:spcAft>
              <a:buFontTx/>
              <a:buNone/>
              <a:defRPr sz="1200"/>
            </a:lvl2pPr>
            <a:lvl3pPr marL="0" indent="0">
              <a:lnSpc>
                <a:spcPts val="1400"/>
              </a:lnSpc>
              <a:spcBef>
                <a:spcPts val="0"/>
              </a:spcBef>
              <a:spcAft>
                <a:spcPts val="0"/>
              </a:spcAft>
              <a:buFontTx/>
              <a:buNone/>
              <a:defRPr sz="1200"/>
            </a:lvl3pPr>
            <a:lvl4pPr marL="0" indent="0">
              <a:lnSpc>
                <a:spcPts val="1400"/>
              </a:lnSpc>
              <a:spcBef>
                <a:spcPts val="0"/>
              </a:spcBef>
              <a:spcAft>
                <a:spcPts val="0"/>
              </a:spcAft>
              <a:buFontTx/>
              <a:buNone/>
              <a:defRPr sz="1200"/>
            </a:lvl4pPr>
            <a:lvl5pPr marL="0" indent="0">
              <a:lnSpc>
                <a:spcPts val="1400"/>
              </a:lnSpc>
              <a:spcBef>
                <a:spcPts val="0"/>
              </a:spcBef>
              <a:spcAft>
                <a:spcPts val="0"/>
              </a:spcAft>
              <a:buFontTx/>
              <a:buNone/>
              <a:defRPr sz="1200"/>
            </a:lvl5pPr>
          </a:lstStyle>
          <a:p>
            <a:pPr lvl="0"/>
            <a:r>
              <a:rPr lang="en-US" dirty="0"/>
              <a:t>Click to add a photo caption. Note: This will probably not be legible during presentations.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7906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 - Image Thumbnai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2514600"/>
            <a:ext cx="4815840" cy="4781439"/>
          </a:xfrm>
        </p:spPr>
        <p:txBody>
          <a:bodyPr lIns="0"/>
          <a:lstStyle>
            <a:lvl1pPr marL="0" indent="0">
              <a:lnSpc>
                <a:spcPts val="3200"/>
              </a:lnSpc>
              <a:spcBef>
                <a:spcPts val="900"/>
              </a:spcBef>
              <a:spcAft>
                <a:spcPts val="500"/>
              </a:spcAft>
              <a:buFontTx/>
              <a:buNone/>
              <a:defRPr sz="2800"/>
            </a:lvl1pPr>
            <a:lvl2pPr marL="274320">
              <a:defRPr sz="2800"/>
            </a:lvl2pPr>
            <a:lvl3pPr marL="365760">
              <a:defRPr sz="2400"/>
            </a:lvl3pPr>
            <a:lvl4pPr marL="548640">
              <a:defRPr sz="2160"/>
            </a:lvl4pPr>
            <a:lvl5pPr marL="731520">
              <a:defRPr sz="2160"/>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fld id="{E3F236F9-F041-4E00-9797-E37608F2C4F6}" type="datetime1">
              <a:rPr lang="en-US" smtClean="0"/>
              <a:t>2/19/2021</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EXCELSIOR College</a:t>
            </a:r>
          </a:p>
        </p:txBody>
      </p:sp>
      <p:sp>
        <p:nvSpPr>
          <p:cNvPr id="7" name="Rectangle 6"/>
          <p:cNvSpPr>
            <a:spLocks noGrp="1" noChangeArrowheads="1"/>
          </p:cNvSpPr>
          <p:nvPr>
            <p:ph type="sldNum" sz="quarter" idx="12"/>
          </p:nvPr>
        </p:nvSpPr>
        <p:spPr>
          <a:ln/>
        </p:spPr>
        <p:txBody>
          <a:bodyPr/>
          <a:lstStyle>
            <a:lvl1pPr>
              <a:defRPr/>
            </a:lvl1pPr>
          </a:lstStyle>
          <a:p>
            <a:pPr>
              <a:defRPr/>
            </a:pPr>
            <a:fld id="{3A96B3B7-840E-427F-B8B8-010B7F929619}" type="slidenum">
              <a:rPr lang="en-US"/>
              <a:pPr>
                <a:defRPr/>
              </a:pPr>
              <a:t>‹#›</a:t>
            </a:fld>
            <a:endParaRPr lang="en-US" dirty="0"/>
          </a:p>
        </p:txBody>
      </p:sp>
      <p:cxnSp>
        <p:nvCxnSpPr>
          <p:cNvPr id="8" name="Straight Connector 7"/>
          <p:cNvCxnSpPr/>
          <p:nvPr userDrawn="1"/>
        </p:nvCxnSpPr>
        <p:spPr>
          <a:xfrm>
            <a:off x="1371600" y="2288177"/>
            <a:ext cx="4815840" cy="8965"/>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1" name="Picture Placeholder 9"/>
          <p:cNvSpPr>
            <a:spLocks noGrp="1" noChangeAspect="1"/>
          </p:cNvSpPr>
          <p:nvPr>
            <p:ph type="pic" sz="quarter" idx="13" hasCustomPrompt="1"/>
          </p:nvPr>
        </p:nvSpPr>
        <p:spPr>
          <a:xfrm>
            <a:off x="6318672" y="2297142"/>
            <a:ext cx="2438401" cy="1371600"/>
          </a:xfrm>
          <a:noFill/>
          <a:ln>
            <a:solidFill>
              <a:schemeClr val="bg2">
                <a:lumMod val="90000"/>
              </a:schemeClr>
            </a:solidFill>
          </a:ln>
        </p:spPr>
        <p:txBody>
          <a:bodyPr/>
          <a:lstStyle>
            <a:lvl1pPr marL="0" indent="0">
              <a:lnSpc>
                <a:spcPts val="1700"/>
              </a:lnSpc>
              <a:buFontTx/>
              <a:buNone/>
              <a:defRPr sz="1500"/>
            </a:lvl1pPr>
          </a:lstStyle>
          <a:p>
            <a:r>
              <a:rPr lang="en-US" dirty="0"/>
              <a:t>This is a placeholder for a photo. Click on the icon  to add a photo. Photos should be 16:9 aspect ratio. Use 576 x 324 pixels. </a:t>
            </a:r>
          </a:p>
        </p:txBody>
      </p:sp>
      <p:sp>
        <p:nvSpPr>
          <p:cNvPr id="12" name="Picture Placeholder 9"/>
          <p:cNvSpPr>
            <a:spLocks noGrp="1" noChangeAspect="1"/>
          </p:cNvSpPr>
          <p:nvPr>
            <p:ph type="pic" sz="quarter" idx="15" hasCustomPrompt="1"/>
          </p:nvPr>
        </p:nvSpPr>
        <p:spPr>
          <a:xfrm>
            <a:off x="8912436" y="2297142"/>
            <a:ext cx="2438401" cy="1371600"/>
          </a:xfrm>
          <a:noFill/>
          <a:ln>
            <a:solidFill>
              <a:schemeClr val="bg2">
                <a:lumMod val="90000"/>
              </a:schemeClr>
            </a:solidFill>
          </a:ln>
        </p:spPr>
        <p:txBody>
          <a:bodyPr/>
          <a:lstStyle>
            <a:lvl1pPr marL="0" indent="0">
              <a:lnSpc>
                <a:spcPts val="1700"/>
              </a:lnSpc>
              <a:buFontTx/>
              <a:buNone/>
              <a:defRPr sz="1500"/>
            </a:lvl1pPr>
          </a:lstStyle>
          <a:p>
            <a:r>
              <a:rPr lang="en-US" dirty="0"/>
              <a:t>This is a placeholder for a photo. Click on the icon to add a photo. Photos should be 16:9 aspect ratio. Use 576 x 324 pixels. </a:t>
            </a:r>
          </a:p>
        </p:txBody>
      </p:sp>
      <p:sp>
        <p:nvSpPr>
          <p:cNvPr id="13" name="Picture Placeholder 9"/>
          <p:cNvSpPr>
            <a:spLocks noGrp="1" noChangeAspect="1"/>
          </p:cNvSpPr>
          <p:nvPr>
            <p:ph type="pic" sz="quarter" idx="16" hasCustomPrompt="1"/>
          </p:nvPr>
        </p:nvSpPr>
        <p:spPr>
          <a:xfrm>
            <a:off x="11506200" y="2297142"/>
            <a:ext cx="2438401" cy="1371600"/>
          </a:xfrm>
          <a:noFill/>
          <a:ln>
            <a:solidFill>
              <a:schemeClr val="bg2">
                <a:lumMod val="90000"/>
              </a:schemeClr>
            </a:solidFill>
          </a:ln>
        </p:spPr>
        <p:txBody>
          <a:bodyPr/>
          <a:lstStyle>
            <a:lvl1pPr marL="0" indent="0">
              <a:lnSpc>
                <a:spcPts val="1700"/>
              </a:lnSpc>
              <a:buFontTx/>
              <a:buNone/>
              <a:defRPr sz="1500"/>
            </a:lvl1pPr>
          </a:lstStyle>
          <a:p>
            <a:r>
              <a:rPr lang="en-US" dirty="0"/>
              <a:t>This is a placeholder for a photo. Click on the icon to add a photo. Photos should be 16:9 aspect ratio. Use 576 x 324 pixels. </a:t>
            </a:r>
          </a:p>
        </p:txBody>
      </p:sp>
      <p:sp>
        <p:nvSpPr>
          <p:cNvPr id="14" name="Picture Placeholder 9"/>
          <p:cNvSpPr>
            <a:spLocks noGrp="1" noChangeAspect="1"/>
          </p:cNvSpPr>
          <p:nvPr>
            <p:ph type="pic" sz="quarter" idx="17" hasCustomPrompt="1"/>
          </p:nvPr>
        </p:nvSpPr>
        <p:spPr>
          <a:xfrm>
            <a:off x="6318672" y="3901151"/>
            <a:ext cx="2438401" cy="1371600"/>
          </a:xfrm>
          <a:noFill/>
          <a:ln>
            <a:solidFill>
              <a:schemeClr val="bg2">
                <a:lumMod val="90000"/>
              </a:schemeClr>
            </a:solidFill>
          </a:ln>
        </p:spPr>
        <p:txBody>
          <a:bodyPr/>
          <a:lstStyle>
            <a:lvl1pPr marL="0" indent="0">
              <a:lnSpc>
                <a:spcPts val="1700"/>
              </a:lnSpc>
              <a:buFontTx/>
              <a:buNone/>
              <a:defRPr sz="1500"/>
            </a:lvl1pPr>
          </a:lstStyle>
          <a:p>
            <a:r>
              <a:rPr lang="en-US" dirty="0"/>
              <a:t>This is a placeholder for a photo. Click on the icon to add a photo. Photos should be 16:9 aspect ratio. Use 576 x 324 pixels. </a:t>
            </a:r>
          </a:p>
        </p:txBody>
      </p:sp>
      <p:sp>
        <p:nvSpPr>
          <p:cNvPr id="15" name="Picture Placeholder 9"/>
          <p:cNvSpPr>
            <a:spLocks noGrp="1" noChangeAspect="1"/>
          </p:cNvSpPr>
          <p:nvPr>
            <p:ph type="pic" sz="quarter" idx="18" hasCustomPrompt="1"/>
          </p:nvPr>
        </p:nvSpPr>
        <p:spPr>
          <a:xfrm>
            <a:off x="8912436" y="3901151"/>
            <a:ext cx="2438401" cy="1371600"/>
          </a:xfrm>
          <a:noFill/>
          <a:ln>
            <a:solidFill>
              <a:schemeClr val="bg2">
                <a:lumMod val="90000"/>
              </a:schemeClr>
            </a:solidFill>
          </a:ln>
        </p:spPr>
        <p:txBody>
          <a:bodyPr/>
          <a:lstStyle>
            <a:lvl1pPr marL="0" indent="0">
              <a:lnSpc>
                <a:spcPts val="1700"/>
              </a:lnSpc>
              <a:buFontTx/>
              <a:buNone/>
              <a:defRPr sz="1500"/>
            </a:lvl1pPr>
          </a:lstStyle>
          <a:p>
            <a:r>
              <a:rPr lang="en-US" dirty="0"/>
              <a:t>This is a placeholder for a photo. Click on the icon to add a photo. Photos should be 16:9 aspect ratio. Use 576 x 324 pixels. </a:t>
            </a:r>
          </a:p>
        </p:txBody>
      </p:sp>
      <p:sp>
        <p:nvSpPr>
          <p:cNvPr id="16" name="Picture Placeholder 9"/>
          <p:cNvSpPr>
            <a:spLocks noGrp="1" noChangeAspect="1"/>
          </p:cNvSpPr>
          <p:nvPr>
            <p:ph type="pic" sz="quarter" idx="19" hasCustomPrompt="1"/>
          </p:nvPr>
        </p:nvSpPr>
        <p:spPr>
          <a:xfrm>
            <a:off x="11506200" y="3901151"/>
            <a:ext cx="2438401" cy="1371600"/>
          </a:xfrm>
          <a:noFill/>
          <a:ln>
            <a:solidFill>
              <a:schemeClr val="bg2">
                <a:lumMod val="90000"/>
              </a:schemeClr>
            </a:solidFill>
          </a:ln>
        </p:spPr>
        <p:txBody>
          <a:bodyPr/>
          <a:lstStyle>
            <a:lvl1pPr marL="0" indent="0">
              <a:lnSpc>
                <a:spcPts val="1700"/>
              </a:lnSpc>
              <a:buFontTx/>
              <a:buNone/>
              <a:defRPr sz="1500"/>
            </a:lvl1pPr>
          </a:lstStyle>
          <a:p>
            <a:r>
              <a:rPr lang="en-US" dirty="0"/>
              <a:t>This is a placeholder for a photo. Click on the icon to add a photo. Photos should be 16:9 aspect ratio. Use 576 x 324 pixels. </a:t>
            </a:r>
          </a:p>
        </p:txBody>
      </p:sp>
      <p:sp>
        <p:nvSpPr>
          <p:cNvPr id="17" name="Picture Placeholder 9"/>
          <p:cNvSpPr>
            <a:spLocks noGrp="1" noChangeAspect="1"/>
          </p:cNvSpPr>
          <p:nvPr>
            <p:ph type="pic" sz="quarter" idx="20" hasCustomPrompt="1"/>
          </p:nvPr>
        </p:nvSpPr>
        <p:spPr>
          <a:xfrm>
            <a:off x="6318672" y="5505160"/>
            <a:ext cx="2438401" cy="1371600"/>
          </a:xfrm>
          <a:noFill/>
          <a:ln>
            <a:solidFill>
              <a:schemeClr val="bg2">
                <a:lumMod val="90000"/>
              </a:schemeClr>
            </a:solidFill>
          </a:ln>
        </p:spPr>
        <p:txBody>
          <a:bodyPr/>
          <a:lstStyle>
            <a:lvl1pPr marL="0" indent="0">
              <a:lnSpc>
                <a:spcPts val="1700"/>
              </a:lnSpc>
              <a:buFontTx/>
              <a:buNone/>
              <a:defRPr sz="1500"/>
            </a:lvl1pPr>
          </a:lstStyle>
          <a:p>
            <a:r>
              <a:rPr lang="en-US" dirty="0"/>
              <a:t>This is a placeholder for a photo. Click on the icon to add a photo. Photos should be 16:9 aspect ratio. Use 576 x 324 pixels. </a:t>
            </a:r>
          </a:p>
        </p:txBody>
      </p:sp>
      <p:sp>
        <p:nvSpPr>
          <p:cNvPr id="18" name="Picture Placeholder 9"/>
          <p:cNvSpPr>
            <a:spLocks noGrp="1" noChangeAspect="1"/>
          </p:cNvSpPr>
          <p:nvPr>
            <p:ph type="pic" sz="quarter" idx="21" hasCustomPrompt="1"/>
          </p:nvPr>
        </p:nvSpPr>
        <p:spPr>
          <a:xfrm>
            <a:off x="8912436" y="5505160"/>
            <a:ext cx="2438401" cy="1371600"/>
          </a:xfrm>
          <a:noFill/>
          <a:ln>
            <a:solidFill>
              <a:schemeClr val="bg2">
                <a:lumMod val="90000"/>
              </a:schemeClr>
            </a:solidFill>
          </a:ln>
        </p:spPr>
        <p:txBody>
          <a:bodyPr/>
          <a:lstStyle>
            <a:lvl1pPr marL="0" indent="0">
              <a:lnSpc>
                <a:spcPts val="1700"/>
              </a:lnSpc>
              <a:buFontTx/>
              <a:buNone/>
              <a:defRPr sz="1500"/>
            </a:lvl1pPr>
          </a:lstStyle>
          <a:p>
            <a:r>
              <a:rPr lang="en-US" dirty="0"/>
              <a:t>This is a placeholder for a photo. Click on the icon to add a photo. Photos should be 16:9 aspect ratio. Use 576 x 324 pixels. </a:t>
            </a:r>
          </a:p>
        </p:txBody>
      </p:sp>
      <p:sp>
        <p:nvSpPr>
          <p:cNvPr id="19" name="Picture Placeholder 9"/>
          <p:cNvSpPr>
            <a:spLocks noGrp="1" noChangeAspect="1"/>
          </p:cNvSpPr>
          <p:nvPr>
            <p:ph type="pic" sz="quarter" idx="22" hasCustomPrompt="1"/>
          </p:nvPr>
        </p:nvSpPr>
        <p:spPr>
          <a:xfrm>
            <a:off x="11506200" y="5505160"/>
            <a:ext cx="2438401" cy="1371600"/>
          </a:xfrm>
          <a:noFill/>
          <a:ln>
            <a:solidFill>
              <a:schemeClr val="bg2">
                <a:lumMod val="90000"/>
              </a:schemeClr>
            </a:solidFill>
          </a:ln>
        </p:spPr>
        <p:txBody>
          <a:bodyPr/>
          <a:lstStyle>
            <a:lvl1pPr marL="0" indent="0">
              <a:lnSpc>
                <a:spcPts val="1700"/>
              </a:lnSpc>
              <a:buFontTx/>
              <a:buNone/>
              <a:defRPr sz="1500"/>
            </a:lvl1pPr>
          </a:lstStyle>
          <a:p>
            <a:r>
              <a:rPr lang="en-US" dirty="0"/>
              <a:t>This is a placeholder for a photo. Click on the icon to add a photo. Photos should be 16:9 aspect ratio. Use 576 x 324 pixels. </a:t>
            </a:r>
          </a:p>
        </p:txBody>
      </p:sp>
    </p:spTree>
    <p:extLst>
      <p:ext uri="{BB962C8B-B14F-4D97-AF65-F5344CB8AC3E}">
        <p14:creationId xmlns:p14="http://schemas.microsoft.com/office/powerpoint/2010/main" val="951715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2514600"/>
            <a:ext cx="4572000" cy="4781439"/>
          </a:xfrm>
        </p:spPr>
        <p:txBody>
          <a:bodyPr lIns="0"/>
          <a:lstStyle>
            <a:lvl1pPr marL="0" indent="0">
              <a:lnSpc>
                <a:spcPts val="3200"/>
              </a:lnSpc>
              <a:spcBef>
                <a:spcPts val="900"/>
              </a:spcBef>
              <a:spcAft>
                <a:spcPts val="500"/>
              </a:spcAft>
              <a:buFontTx/>
              <a:buNone/>
              <a:defRPr sz="2800"/>
            </a:lvl1pPr>
            <a:lvl2pPr marL="274320">
              <a:defRPr sz="2800"/>
            </a:lvl2pPr>
            <a:lvl3pPr marL="365760">
              <a:defRPr sz="2400"/>
            </a:lvl3pPr>
            <a:lvl4pPr marL="548640">
              <a:defRPr sz="2160"/>
            </a:lvl4pPr>
            <a:lvl5pPr marL="731520">
              <a:defRPr sz="2160"/>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fld id="{E3F236F9-F041-4E00-9797-E37608F2C4F6}" type="datetime1">
              <a:rPr lang="en-US" smtClean="0"/>
              <a:t>2/19/2021</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EXCELSIOR College</a:t>
            </a:r>
          </a:p>
        </p:txBody>
      </p:sp>
      <p:sp>
        <p:nvSpPr>
          <p:cNvPr id="7" name="Rectangle 6"/>
          <p:cNvSpPr>
            <a:spLocks noGrp="1" noChangeArrowheads="1"/>
          </p:cNvSpPr>
          <p:nvPr>
            <p:ph type="sldNum" sz="quarter" idx="12"/>
          </p:nvPr>
        </p:nvSpPr>
        <p:spPr>
          <a:ln/>
        </p:spPr>
        <p:txBody>
          <a:bodyPr/>
          <a:lstStyle>
            <a:lvl1pPr>
              <a:defRPr/>
            </a:lvl1pPr>
          </a:lstStyle>
          <a:p>
            <a:pPr>
              <a:defRPr/>
            </a:pPr>
            <a:fld id="{3A96B3B7-840E-427F-B8B8-010B7F929619}" type="slidenum">
              <a:rPr lang="en-US"/>
              <a:pPr>
                <a:defRPr/>
              </a:pPr>
              <a:t>‹#›</a:t>
            </a:fld>
            <a:endParaRPr lang="en-US" dirty="0"/>
          </a:p>
        </p:txBody>
      </p:sp>
      <p:cxnSp>
        <p:nvCxnSpPr>
          <p:cNvPr id="8" name="Straight Connector 7"/>
          <p:cNvCxnSpPr/>
          <p:nvPr userDrawn="1"/>
        </p:nvCxnSpPr>
        <p:spPr>
          <a:xfrm>
            <a:off x="1371600" y="2288177"/>
            <a:ext cx="4572000" cy="8965"/>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0" name="Picture Placeholder 9"/>
          <p:cNvSpPr>
            <a:spLocks noGrp="1" noChangeAspect="1"/>
          </p:cNvSpPr>
          <p:nvPr>
            <p:ph type="pic" sz="quarter" idx="14" hasCustomPrompt="1"/>
          </p:nvPr>
        </p:nvSpPr>
        <p:spPr>
          <a:xfrm>
            <a:off x="10171340" y="2297142"/>
            <a:ext cx="3773260" cy="2122458"/>
          </a:xfrm>
          <a:noFill/>
          <a:ln>
            <a:solidFill>
              <a:schemeClr val="bg2">
                <a:lumMod val="90000"/>
              </a:schemeClr>
            </a:solidFill>
          </a:ln>
        </p:spPr>
        <p:txBody>
          <a:bodyPr/>
          <a:lstStyle>
            <a:lvl1pPr marL="0" indent="0">
              <a:lnSpc>
                <a:spcPts val="1700"/>
              </a:lnSpc>
              <a:buFontTx/>
              <a:buNone/>
              <a:defRPr sz="1500"/>
            </a:lvl1pPr>
          </a:lstStyle>
          <a:p>
            <a:r>
              <a:rPr lang="en-US" dirty="0"/>
              <a:t>This is a placeholder for a photo. Click on the icon below to add a photo. Photos should be 16:9 aspect ratio. Use 576 x 324 pixels or 1920 x 1080 for larger photos. Some appropriately sized photos in the Image Library page of the Brand Toolkit on Excelsior Central. Email editdesign@excelsior.edu for assistance</a:t>
            </a:r>
          </a:p>
        </p:txBody>
      </p:sp>
      <p:sp>
        <p:nvSpPr>
          <p:cNvPr id="21" name="Picture Placeholder 9"/>
          <p:cNvSpPr>
            <a:spLocks noGrp="1" noChangeAspect="1"/>
          </p:cNvSpPr>
          <p:nvPr>
            <p:ph type="pic" sz="quarter" idx="15" hasCustomPrompt="1"/>
          </p:nvPr>
        </p:nvSpPr>
        <p:spPr>
          <a:xfrm>
            <a:off x="6208940" y="2297142"/>
            <a:ext cx="3773260" cy="2122458"/>
          </a:xfrm>
          <a:noFill/>
          <a:ln>
            <a:solidFill>
              <a:schemeClr val="bg2">
                <a:lumMod val="90000"/>
              </a:schemeClr>
            </a:solidFill>
          </a:ln>
        </p:spPr>
        <p:txBody>
          <a:bodyPr/>
          <a:lstStyle>
            <a:lvl1pPr marL="0" indent="0">
              <a:lnSpc>
                <a:spcPts val="1700"/>
              </a:lnSpc>
              <a:buFontTx/>
              <a:buNone/>
              <a:defRPr sz="1500" baseline="0"/>
            </a:lvl1pPr>
          </a:lstStyle>
          <a:p>
            <a:r>
              <a:rPr lang="en-US" dirty="0"/>
              <a:t>This is a placeholder for a photo. Click on the icon below to add a photo. Photos should be 16:9 aspect ratio. Use 576 x 324 pixels or 1920 x 1080 for larger photos. Some appropriately sized photos in the Image Library page of the Brand Toolkit on Excelsior Central. Email editdesign@excelsior.edu for assistance.</a:t>
            </a:r>
          </a:p>
        </p:txBody>
      </p:sp>
      <p:sp>
        <p:nvSpPr>
          <p:cNvPr id="22" name="Picture Placeholder 9"/>
          <p:cNvSpPr>
            <a:spLocks noGrp="1" noChangeAspect="1"/>
          </p:cNvSpPr>
          <p:nvPr>
            <p:ph type="pic" sz="quarter" idx="16" hasCustomPrompt="1"/>
          </p:nvPr>
        </p:nvSpPr>
        <p:spPr>
          <a:xfrm>
            <a:off x="10171340" y="4953000"/>
            <a:ext cx="3773260" cy="2122458"/>
          </a:xfrm>
          <a:noFill/>
          <a:ln>
            <a:solidFill>
              <a:schemeClr val="bg2">
                <a:lumMod val="90000"/>
              </a:schemeClr>
            </a:solidFill>
          </a:ln>
        </p:spPr>
        <p:txBody>
          <a:bodyPr/>
          <a:lstStyle>
            <a:lvl1pPr marL="0" indent="0">
              <a:lnSpc>
                <a:spcPts val="1700"/>
              </a:lnSpc>
              <a:buFontTx/>
              <a:buNone/>
              <a:defRPr sz="1500"/>
            </a:lvl1pPr>
          </a:lstStyle>
          <a:p>
            <a:r>
              <a:rPr lang="en-US" dirty="0"/>
              <a:t>This is a placeholder for a photo. Click on the icon below to add a photo. Photos should be 16:9 aspect ratio. Use 576 x 324 pixels or 1920 x 1080 for larger photos. Some appropriately sized photos in the Image Library page of the Brand Toolkit on Excelsior Central. Email editdesign@excelsior.edu for assistance</a:t>
            </a:r>
          </a:p>
        </p:txBody>
      </p:sp>
      <p:sp>
        <p:nvSpPr>
          <p:cNvPr id="23" name="Picture Placeholder 9"/>
          <p:cNvSpPr>
            <a:spLocks noGrp="1" noChangeAspect="1"/>
          </p:cNvSpPr>
          <p:nvPr>
            <p:ph type="pic" sz="quarter" idx="17" hasCustomPrompt="1"/>
          </p:nvPr>
        </p:nvSpPr>
        <p:spPr>
          <a:xfrm>
            <a:off x="6208940" y="4953000"/>
            <a:ext cx="3773260" cy="2122458"/>
          </a:xfrm>
          <a:noFill/>
          <a:ln>
            <a:solidFill>
              <a:schemeClr val="bg2">
                <a:lumMod val="90000"/>
              </a:schemeClr>
            </a:solidFill>
          </a:ln>
        </p:spPr>
        <p:txBody>
          <a:bodyPr/>
          <a:lstStyle>
            <a:lvl1pPr marL="0" indent="0">
              <a:lnSpc>
                <a:spcPts val="1700"/>
              </a:lnSpc>
              <a:buFontTx/>
              <a:buNone/>
              <a:defRPr sz="1500"/>
            </a:lvl1pPr>
          </a:lstStyle>
          <a:p>
            <a:r>
              <a:rPr lang="en-US" dirty="0"/>
              <a:t>This is a placeholder for a photo. Click on the icon below to add a photo. Photos should be 16:9 aspect ratio. Use 576 x 324 pixels or 1920 x 1080 for larger photos. Some appropriately sized photos in the Image Library page of the Brand Toolkit on Excelsior Central. Email editdesign@excelsior.edu for assistance</a:t>
            </a:r>
          </a:p>
        </p:txBody>
      </p:sp>
      <p:sp>
        <p:nvSpPr>
          <p:cNvPr id="24" name="Text Placeholder 8"/>
          <p:cNvSpPr>
            <a:spLocks noGrp="1"/>
          </p:cNvSpPr>
          <p:nvPr>
            <p:ph type="body" sz="quarter" idx="18" hasCustomPrompt="1"/>
          </p:nvPr>
        </p:nvSpPr>
        <p:spPr>
          <a:xfrm>
            <a:off x="6208940" y="7116343"/>
            <a:ext cx="3773260" cy="431739"/>
          </a:xfrm>
        </p:spPr>
        <p:txBody>
          <a:bodyPr lIns="0"/>
          <a:lstStyle>
            <a:lvl1pPr marL="0" indent="0">
              <a:lnSpc>
                <a:spcPts val="1200"/>
              </a:lnSpc>
              <a:spcAft>
                <a:spcPts val="0"/>
              </a:spcAft>
              <a:buFontTx/>
              <a:buNone/>
              <a:defRPr sz="1000"/>
            </a:lvl1pPr>
            <a:lvl2pPr marL="0" indent="0">
              <a:lnSpc>
                <a:spcPts val="1200"/>
              </a:lnSpc>
              <a:spcBef>
                <a:spcPts val="0"/>
              </a:spcBef>
              <a:spcAft>
                <a:spcPts val="0"/>
              </a:spcAft>
              <a:buFontTx/>
              <a:buNone/>
              <a:defRPr sz="1000"/>
            </a:lvl2pPr>
            <a:lvl3pPr marL="0" indent="0">
              <a:lnSpc>
                <a:spcPts val="1200"/>
              </a:lnSpc>
              <a:spcBef>
                <a:spcPts val="0"/>
              </a:spcBef>
              <a:spcAft>
                <a:spcPts val="0"/>
              </a:spcAft>
              <a:buFontTx/>
              <a:buNone/>
              <a:defRPr sz="1000"/>
            </a:lvl3pPr>
            <a:lvl4pPr marL="0" indent="0">
              <a:lnSpc>
                <a:spcPts val="1200"/>
              </a:lnSpc>
              <a:spcBef>
                <a:spcPts val="0"/>
              </a:spcBef>
              <a:spcAft>
                <a:spcPts val="0"/>
              </a:spcAft>
              <a:buFontTx/>
              <a:buNone/>
              <a:defRPr sz="1000"/>
            </a:lvl4pPr>
            <a:lvl5pPr marL="0" indent="0">
              <a:lnSpc>
                <a:spcPts val="1200"/>
              </a:lnSpc>
              <a:spcBef>
                <a:spcPts val="0"/>
              </a:spcBef>
              <a:spcAft>
                <a:spcPts val="0"/>
              </a:spcAft>
              <a:buFontTx/>
              <a:buNone/>
              <a:defRPr sz="1000"/>
            </a:lvl5pPr>
          </a:lstStyle>
          <a:p>
            <a:pPr lvl="0"/>
            <a:r>
              <a:rPr lang="en-US" dirty="0"/>
              <a:t>Click to add a short caption Note: This might not be legible if presenting.</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8"/>
          <p:cNvSpPr>
            <a:spLocks noGrp="1"/>
          </p:cNvSpPr>
          <p:nvPr>
            <p:ph type="body" sz="quarter" idx="19" hasCustomPrompt="1"/>
          </p:nvPr>
        </p:nvSpPr>
        <p:spPr>
          <a:xfrm>
            <a:off x="10171340" y="7118934"/>
            <a:ext cx="3773260" cy="431739"/>
          </a:xfrm>
        </p:spPr>
        <p:txBody>
          <a:bodyPr lIns="0"/>
          <a:lstStyle>
            <a:lvl1pPr marL="0" indent="0">
              <a:lnSpc>
                <a:spcPts val="1200"/>
              </a:lnSpc>
              <a:spcAft>
                <a:spcPts val="0"/>
              </a:spcAft>
              <a:buFontTx/>
              <a:buNone/>
              <a:defRPr sz="1000"/>
            </a:lvl1pPr>
            <a:lvl2pPr marL="0" indent="0">
              <a:lnSpc>
                <a:spcPts val="1200"/>
              </a:lnSpc>
              <a:spcBef>
                <a:spcPts val="0"/>
              </a:spcBef>
              <a:spcAft>
                <a:spcPts val="0"/>
              </a:spcAft>
              <a:buFontTx/>
              <a:buNone/>
              <a:defRPr sz="1000"/>
            </a:lvl2pPr>
            <a:lvl3pPr marL="0" indent="0">
              <a:lnSpc>
                <a:spcPts val="1200"/>
              </a:lnSpc>
              <a:spcBef>
                <a:spcPts val="0"/>
              </a:spcBef>
              <a:spcAft>
                <a:spcPts val="0"/>
              </a:spcAft>
              <a:buFontTx/>
              <a:buNone/>
              <a:defRPr sz="1000"/>
            </a:lvl3pPr>
            <a:lvl4pPr marL="0" indent="0">
              <a:lnSpc>
                <a:spcPts val="1200"/>
              </a:lnSpc>
              <a:spcBef>
                <a:spcPts val="0"/>
              </a:spcBef>
              <a:spcAft>
                <a:spcPts val="0"/>
              </a:spcAft>
              <a:buFontTx/>
              <a:buNone/>
              <a:defRPr sz="1000"/>
            </a:lvl4pPr>
            <a:lvl5pPr marL="0" indent="0">
              <a:lnSpc>
                <a:spcPts val="1200"/>
              </a:lnSpc>
              <a:spcBef>
                <a:spcPts val="0"/>
              </a:spcBef>
              <a:spcAft>
                <a:spcPts val="0"/>
              </a:spcAft>
              <a:buFontTx/>
              <a:buNone/>
              <a:defRPr sz="1000"/>
            </a:lvl5pPr>
          </a:lstStyle>
          <a:p>
            <a:pPr lvl="0"/>
            <a:r>
              <a:rPr lang="en-US" dirty="0"/>
              <a:t>Click to add a short caption Note: This might not be legible if presenting.</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8"/>
          <p:cNvSpPr>
            <a:spLocks noGrp="1"/>
          </p:cNvSpPr>
          <p:nvPr>
            <p:ph type="body" sz="quarter" idx="20" hasCustomPrompt="1"/>
          </p:nvPr>
        </p:nvSpPr>
        <p:spPr>
          <a:xfrm>
            <a:off x="6208940" y="4455558"/>
            <a:ext cx="3773260" cy="431739"/>
          </a:xfrm>
        </p:spPr>
        <p:txBody>
          <a:bodyPr lIns="0"/>
          <a:lstStyle>
            <a:lvl1pPr marL="0" indent="0">
              <a:lnSpc>
                <a:spcPts val="1200"/>
              </a:lnSpc>
              <a:spcAft>
                <a:spcPts val="0"/>
              </a:spcAft>
              <a:buFontTx/>
              <a:buNone/>
              <a:defRPr sz="1000"/>
            </a:lvl1pPr>
            <a:lvl2pPr marL="0" indent="0">
              <a:lnSpc>
                <a:spcPts val="1200"/>
              </a:lnSpc>
              <a:spcBef>
                <a:spcPts val="0"/>
              </a:spcBef>
              <a:spcAft>
                <a:spcPts val="0"/>
              </a:spcAft>
              <a:buFontTx/>
              <a:buNone/>
              <a:defRPr sz="1000"/>
            </a:lvl2pPr>
            <a:lvl3pPr marL="0" indent="0">
              <a:lnSpc>
                <a:spcPts val="1200"/>
              </a:lnSpc>
              <a:spcBef>
                <a:spcPts val="0"/>
              </a:spcBef>
              <a:spcAft>
                <a:spcPts val="0"/>
              </a:spcAft>
              <a:buFontTx/>
              <a:buNone/>
              <a:defRPr sz="1000"/>
            </a:lvl3pPr>
            <a:lvl4pPr marL="0" indent="0">
              <a:lnSpc>
                <a:spcPts val="1200"/>
              </a:lnSpc>
              <a:spcBef>
                <a:spcPts val="0"/>
              </a:spcBef>
              <a:spcAft>
                <a:spcPts val="0"/>
              </a:spcAft>
              <a:buFontTx/>
              <a:buNone/>
              <a:defRPr sz="1000"/>
            </a:lvl4pPr>
            <a:lvl5pPr marL="0" indent="0">
              <a:lnSpc>
                <a:spcPts val="1200"/>
              </a:lnSpc>
              <a:spcBef>
                <a:spcPts val="0"/>
              </a:spcBef>
              <a:spcAft>
                <a:spcPts val="0"/>
              </a:spcAft>
              <a:buFontTx/>
              <a:buNone/>
              <a:defRPr sz="1000"/>
            </a:lvl5pPr>
          </a:lstStyle>
          <a:p>
            <a:pPr lvl="0"/>
            <a:r>
              <a:rPr lang="en-US" dirty="0"/>
              <a:t>Click to add a short caption Note: This might not be legible if presenting.</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8"/>
          <p:cNvSpPr>
            <a:spLocks noGrp="1"/>
          </p:cNvSpPr>
          <p:nvPr>
            <p:ph type="body" sz="quarter" idx="21" hasCustomPrompt="1"/>
          </p:nvPr>
        </p:nvSpPr>
        <p:spPr>
          <a:xfrm>
            <a:off x="10171340" y="4458149"/>
            <a:ext cx="3773260" cy="431739"/>
          </a:xfrm>
        </p:spPr>
        <p:txBody>
          <a:bodyPr lIns="0"/>
          <a:lstStyle>
            <a:lvl1pPr marL="0" indent="0">
              <a:lnSpc>
                <a:spcPts val="1200"/>
              </a:lnSpc>
              <a:spcAft>
                <a:spcPts val="0"/>
              </a:spcAft>
              <a:buFontTx/>
              <a:buNone/>
              <a:defRPr sz="1000"/>
            </a:lvl1pPr>
            <a:lvl2pPr marL="0" indent="0">
              <a:lnSpc>
                <a:spcPts val="1200"/>
              </a:lnSpc>
              <a:spcBef>
                <a:spcPts val="0"/>
              </a:spcBef>
              <a:spcAft>
                <a:spcPts val="0"/>
              </a:spcAft>
              <a:buFontTx/>
              <a:buNone/>
              <a:defRPr sz="1000"/>
            </a:lvl2pPr>
            <a:lvl3pPr marL="0" indent="0">
              <a:lnSpc>
                <a:spcPts val="1200"/>
              </a:lnSpc>
              <a:spcBef>
                <a:spcPts val="0"/>
              </a:spcBef>
              <a:spcAft>
                <a:spcPts val="0"/>
              </a:spcAft>
              <a:buFontTx/>
              <a:buNone/>
              <a:defRPr sz="1000"/>
            </a:lvl3pPr>
            <a:lvl4pPr marL="0" indent="0">
              <a:lnSpc>
                <a:spcPts val="1200"/>
              </a:lnSpc>
              <a:spcBef>
                <a:spcPts val="0"/>
              </a:spcBef>
              <a:spcAft>
                <a:spcPts val="0"/>
              </a:spcAft>
              <a:buFontTx/>
              <a:buNone/>
              <a:defRPr sz="1000"/>
            </a:lvl4pPr>
            <a:lvl5pPr marL="0" indent="0">
              <a:lnSpc>
                <a:spcPts val="1200"/>
              </a:lnSpc>
              <a:spcBef>
                <a:spcPts val="0"/>
              </a:spcBef>
              <a:spcAft>
                <a:spcPts val="0"/>
              </a:spcAft>
              <a:buFontTx/>
              <a:buNone/>
              <a:defRPr sz="1000"/>
            </a:lvl5pPr>
          </a:lstStyle>
          <a:p>
            <a:pPr lvl="0"/>
            <a:r>
              <a:rPr lang="en-US" dirty="0"/>
              <a:t>Click to add a short caption Note: This might not be legible if presenting.</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56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 - Larg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606711"/>
            <a:ext cx="11887200" cy="764889"/>
          </a:xfrm>
        </p:spPr>
        <p:txBody>
          <a:bodyPr>
            <a:normAutofit/>
          </a:bodyPr>
          <a:lstStyle>
            <a:lvl1pPr>
              <a:lnSpc>
                <a:spcPts val="3200"/>
              </a:lnSpc>
              <a:defRPr sz="3000"/>
            </a:lvl1p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fld id="{E3F236F9-F041-4E00-9797-E37608F2C4F6}" type="datetime1">
              <a:rPr lang="en-US" smtClean="0"/>
              <a:t>2/19/2021</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EXCELSIOR College</a:t>
            </a:r>
          </a:p>
        </p:txBody>
      </p:sp>
      <p:sp>
        <p:nvSpPr>
          <p:cNvPr id="7" name="Rectangle 6"/>
          <p:cNvSpPr>
            <a:spLocks noGrp="1" noChangeArrowheads="1"/>
          </p:cNvSpPr>
          <p:nvPr>
            <p:ph type="sldNum" sz="quarter" idx="12"/>
          </p:nvPr>
        </p:nvSpPr>
        <p:spPr>
          <a:ln/>
        </p:spPr>
        <p:txBody>
          <a:bodyPr/>
          <a:lstStyle>
            <a:lvl1pPr>
              <a:defRPr/>
            </a:lvl1pPr>
          </a:lstStyle>
          <a:p>
            <a:pPr>
              <a:defRPr/>
            </a:pPr>
            <a:fld id="{3A96B3B7-840E-427F-B8B8-010B7F929619}" type="slidenum">
              <a:rPr lang="en-US"/>
              <a:pPr>
                <a:defRPr/>
              </a:pPr>
              <a:t>‹#›</a:t>
            </a:fld>
            <a:endParaRPr lang="en-US" dirty="0"/>
          </a:p>
        </p:txBody>
      </p:sp>
      <p:sp>
        <p:nvSpPr>
          <p:cNvPr id="20" name="Picture Placeholder 9"/>
          <p:cNvSpPr>
            <a:spLocks noGrp="1" noChangeAspect="1"/>
          </p:cNvSpPr>
          <p:nvPr>
            <p:ph type="pic" sz="quarter" idx="14" hasCustomPrompt="1"/>
          </p:nvPr>
        </p:nvSpPr>
        <p:spPr>
          <a:xfrm>
            <a:off x="685800" y="1447800"/>
            <a:ext cx="11133221" cy="6262434"/>
          </a:xfrm>
          <a:noFill/>
          <a:ln>
            <a:noFill/>
          </a:ln>
        </p:spPr>
        <p:txBody>
          <a:bodyPr/>
          <a:lstStyle>
            <a:lvl1pPr marL="0" indent="0" algn="ctr">
              <a:lnSpc>
                <a:spcPts val="2000"/>
              </a:lnSpc>
              <a:buFontTx/>
              <a:buNone/>
              <a:defRPr sz="1800" baseline="0"/>
            </a:lvl1pPr>
          </a:lstStyle>
          <a:p>
            <a:r>
              <a:rPr lang="en-US" dirty="0"/>
              <a:t>This is a placeholder for a photo. Click on the icon below to add a photo. </a:t>
            </a:r>
            <a:br>
              <a:rPr lang="en-US" dirty="0"/>
            </a:br>
            <a:r>
              <a:rPr lang="en-US" dirty="0"/>
              <a:t>Photos should be 16:9 aspect ratio. Use 1920 x 1080 pixels. </a:t>
            </a:r>
            <a:br>
              <a:rPr lang="en-US" dirty="0"/>
            </a:br>
            <a:r>
              <a:rPr lang="en-US" dirty="0"/>
              <a:t>Find appropriately sized photos in the Image Library in the Brand Toolkit on Excelsior Central. </a:t>
            </a:r>
            <a:br>
              <a:rPr lang="en-US" dirty="0"/>
            </a:br>
            <a:r>
              <a:rPr lang="en-US" dirty="0"/>
              <a:t>Email editdesign@excelsior.edu for assistance.</a:t>
            </a:r>
          </a:p>
        </p:txBody>
      </p:sp>
      <p:sp>
        <p:nvSpPr>
          <p:cNvPr id="27" name="Text Placeholder 8"/>
          <p:cNvSpPr>
            <a:spLocks noGrp="1"/>
          </p:cNvSpPr>
          <p:nvPr>
            <p:ph type="body" sz="quarter" idx="21" hasCustomPrompt="1"/>
          </p:nvPr>
        </p:nvSpPr>
        <p:spPr>
          <a:xfrm>
            <a:off x="11963400" y="6477000"/>
            <a:ext cx="1981200" cy="990600"/>
          </a:xfrm>
        </p:spPr>
        <p:txBody>
          <a:bodyPr lIns="0"/>
          <a:lstStyle>
            <a:lvl1pPr marL="0" indent="0">
              <a:lnSpc>
                <a:spcPts val="1200"/>
              </a:lnSpc>
              <a:spcAft>
                <a:spcPts val="0"/>
              </a:spcAft>
              <a:buFontTx/>
              <a:buNone/>
              <a:defRPr sz="1000" baseline="0"/>
            </a:lvl1pPr>
            <a:lvl2pPr marL="0" indent="0">
              <a:lnSpc>
                <a:spcPts val="1200"/>
              </a:lnSpc>
              <a:spcBef>
                <a:spcPts val="0"/>
              </a:spcBef>
              <a:spcAft>
                <a:spcPts val="0"/>
              </a:spcAft>
              <a:buFontTx/>
              <a:buNone/>
              <a:defRPr sz="1000"/>
            </a:lvl2pPr>
            <a:lvl3pPr marL="0" indent="0">
              <a:lnSpc>
                <a:spcPts val="1200"/>
              </a:lnSpc>
              <a:spcBef>
                <a:spcPts val="0"/>
              </a:spcBef>
              <a:spcAft>
                <a:spcPts val="0"/>
              </a:spcAft>
              <a:buFontTx/>
              <a:buNone/>
              <a:defRPr sz="1000"/>
            </a:lvl3pPr>
            <a:lvl4pPr marL="0" indent="0">
              <a:lnSpc>
                <a:spcPts val="1200"/>
              </a:lnSpc>
              <a:spcBef>
                <a:spcPts val="0"/>
              </a:spcBef>
              <a:spcAft>
                <a:spcPts val="0"/>
              </a:spcAft>
              <a:buFontTx/>
              <a:buNone/>
              <a:defRPr sz="1000"/>
            </a:lvl4pPr>
            <a:lvl5pPr marL="0" indent="0">
              <a:lnSpc>
                <a:spcPts val="1200"/>
              </a:lnSpc>
              <a:spcBef>
                <a:spcPts val="0"/>
              </a:spcBef>
              <a:spcAft>
                <a:spcPts val="0"/>
              </a:spcAft>
              <a:buFontTx/>
              <a:buNone/>
              <a:defRPr sz="1000"/>
            </a:lvl5pPr>
          </a:lstStyle>
          <a:p>
            <a:pPr lvl="0"/>
            <a:r>
              <a:rPr lang="en-US" dirty="0"/>
              <a:t>Click to add a photo credit or other info. Note: This size will probably not be legible during a presentation. </a:t>
            </a:r>
          </a:p>
          <a:p>
            <a:pPr lvl="1"/>
            <a:r>
              <a:rPr lang="en-US" dirty="0"/>
              <a:t>Second level</a:t>
            </a:r>
          </a:p>
          <a:p>
            <a:pPr lvl="2"/>
            <a:r>
              <a:rPr lang="en-US" dirty="0"/>
              <a:t>Third level</a:t>
            </a:r>
          </a:p>
          <a:p>
            <a:pPr lvl="3"/>
            <a:r>
              <a:rPr lang="en-US" dirty="0"/>
              <a:t>Fourth </a:t>
            </a:r>
            <a:r>
              <a:rPr lang="en-US" dirty="0" err="1"/>
              <a:t>leel</a:t>
            </a:r>
            <a:endParaRPr lang="en-US" dirty="0"/>
          </a:p>
          <a:p>
            <a:pPr lvl="4"/>
            <a:r>
              <a:rPr lang="en-US" dirty="0"/>
              <a:t>Fifth level</a:t>
            </a:r>
          </a:p>
        </p:txBody>
      </p:sp>
      <p:sp>
        <p:nvSpPr>
          <p:cNvPr id="3" name="Content Placeholder 2"/>
          <p:cNvSpPr>
            <a:spLocks noGrp="1"/>
          </p:cNvSpPr>
          <p:nvPr>
            <p:ph sz="half" idx="1" hasCustomPrompt="1"/>
          </p:nvPr>
        </p:nvSpPr>
        <p:spPr>
          <a:xfrm>
            <a:off x="11963400" y="1447800"/>
            <a:ext cx="1981200" cy="4800600"/>
          </a:xfrm>
        </p:spPr>
        <p:txBody>
          <a:bodyPr lIns="0" anchor="ctr" anchorCtr="0">
            <a:normAutofit/>
          </a:bodyPr>
          <a:lstStyle>
            <a:lvl1pPr marL="0" indent="0">
              <a:lnSpc>
                <a:spcPts val="2200"/>
              </a:lnSpc>
              <a:spcBef>
                <a:spcPts val="300"/>
              </a:spcBef>
              <a:spcAft>
                <a:spcPts val="300"/>
              </a:spcAft>
              <a:buFontTx/>
              <a:buNone/>
              <a:defRPr sz="2000"/>
            </a:lvl1pPr>
            <a:lvl2pPr marL="0" indent="0">
              <a:lnSpc>
                <a:spcPts val="2200"/>
              </a:lnSpc>
              <a:spcBef>
                <a:spcPts val="300"/>
              </a:spcBef>
              <a:spcAft>
                <a:spcPts val="300"/>
              </a:spcAft>
              <a:buFontTx/>
              <a:buNone/>
              <a:defRPr sz="2000"/>
            </a:lvl2pPr>
            <a:lvl3pPr marL="0" indent="0">
              <a:lnSpc>
                <a:spcPts val="2200"/>
              </a:lnSpc>
              <a:spcBef>
                <a:spcPts val="300"/>
              </a:spcBef>
              <a:spcAft>
                <a:spcPts val="300"/>
              </a:spcAft>
              <a:buFontTx/>
              <a:buNone/>
              <a:defRPr sz="2000"/>
            </a:lvl3pPr>
            <a:lvl4pPr marL="0" indent="0">
              <a:lnSpc>
                <a:spcPts val="2200"/>
              </a:lnSpc>
              <a:spcBef>
                <a:spcPts val="300"/>
              </a:spcBef>
              <a:spcAft>
                <a:spcPts val="300"/>
              </a:spcAft>
              <a:buFontTx/>
              <a:buNone/>
              <a:defRPr sz="2000"/>
            </a:lvl4pPr>
            <a:lvl5pPr marL="0" indent="0">
              <a:lnSpc>
                <a:spcPts val="2200"/>
              </a:lnSpc>
              <a:spcBef>
                <a:spcPts val="300"/>
              </a:spcBef>
              <a:spcAft>
                <a:spcPts val="300"/>
              </a:spcAft>
              <a:buFontTx/>
              <a:buNone/>
              <a:defRPr sz="2000"/>
            </a:lvl5pPr>
            <a:lvl6pPr>
              <a:defRPr sz="2160"/>
            </a:lvl6pPr>
            <a:lvl7pPr>
              <a:defRPr sz="2160"/>
            </a:lvl7pPr>
            <a:lvl8pPr>
              <a:defRPr sz="2160"/>
            </a:lvl8pPr>
            <a:lvl9pPr>
              <a:defRPr sz="2160"/>
            </a:lvl9pPr>
          </a:lstStyle>
          <a:p>
            <a:pPr lvl="0"/>
            <a:r>
              <a:rPr lang="en-US" dirty="0"/>
              <a:t>Click to add a photo caption</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664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 - Large Message or 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Content Placeholder 18"/>
          <p:cNvSpPr>
            <a:spLocks noGrp="1"/>
          </p:cNvSpPr>
          <p:nvPr>
            <p:ph sz="quarter" idx="14"/>
          </p:nvPr>
        </p:nvSpPr>
        <p:spPr>
          <a:xfrm>
            <a:off x="2286000" y="1280160"/>
            <a:ext cx="10058400" cy="6187441"/>
          </a:xfrm>
        </p:spPr>
        <p:txBody>
          <a:bodyPr anchor="ctr" anchorCtr="0"/>
          <a:lstStyle>
            <a:lvl1pPr marL="0" indent="0" algn="ctr">
              <a:lnSpc>
                <a:spcPts val="4800"/>
              </a:lnSpc>
              <a:spcBef>
                <a:spcPts val="1500"/>
              </a:spcBef>
              <a:spcAft>
                <a:spcPts val="1000"/>
              </a:spcAft>
              <a:buFontTx/>
              <a:buNone/>
              <a:defRPr sz="4400" b="0" spc="0">
                <a:solidFill>
                  <a:schemeClr val="tx2"/>
                </a:solidFill>
              </a:defRPr>
            </a:lvl1pPr>
            <a:lvl2pPr marL="0" indent="0" algn="ctr">
              <a:lnSpc>
                <a:spcPts val="4800"/>
              </a:lnSpc>
              <a:spcBef>
                <a:spcPts val="1000"/>
              </a:spcBef>
              <a:spcAft>
                <a:spcPts val="1000"/>
              </a:spcAft>
              <a:buFontTx/>
              <a:buNone/>
              <a:defRPr sz="4400" spc="0">
                <a:solidFill>
                  <a:schemeClr val="tx2"/>
                </a:solidFill>
              </a:defRPr>
            </a:lvl2pPr>
            <a:lvl3pPr marL="0" indent="0" algn="ctr">
              <a:lnSpc>
                <a:spcPts val="4800"/>
              </a:lnSpc>
              <a:spcBef>
                <a:spcPts val="1000"/>
              </a:spcBef>
              <a:spcAft>
                <a:spcPts val="1000"/>
              </a:spcAft>
              <a:buFontTx/>
              <a:buNone/>
              <a:defRPr sz="4400" spc="0">
                <a:solidFill>
                  <a:schemeClr val="tx2"/>
                </a:solidFill>
              </a:defRPr>
            </a:lvl3pPr>
            <a:lvl4pPr marL="0" indent="0" algn="ctr">
              <a:lnSpc>
                <a:spcPts val="4800"/>
              </a:lnSpc>
              <a:spcBef>
                <a:spcPts val="1000"/>
              </a:spcBef>
              <a:spcAft>
                <a:spcPts val="1000"/>
              </a:spcAft>
              <a:buFontTx/>
              <a:buNone/>
              <a:defRPr sz="4400" spc="0">
                <a:solidFill>
                  <a:schemeClr val="tx2"/>
                </a:solidFill>
              </a:defRPr>
            </a:lvl4pPr>
            <a:lvl5pPr marL="0" indent="0" algn="ctr">
              <a:lnSpc>
                <a:spcPts val="4800"/>
              </a:lnSpc>
              <a:spcBef>
                <a:spcPts val="1000"/>
              </a:spcBef>
              <a:spcAft>
                <a:spcPts val="1000"/>
              </a:spcAft>
              <a:buFontTx/>
              <a:buNone/>
              <a:defRPr sz="4400" spc="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15"/>
          </p:nvPr>
        </p:nvSpPr>
        <p:spPr/>
        <p:txBody>
          <a:bodyPr/>
          <a:lstStyle/>
          <a:p>
            <a:pPr>
              <a:defRPr/>
            </a:pPr>
            <a:fld id="{EFCD5F4C-E819-43B2-919E-EFE1BFA4157D}" type="datetime1">
              <a:rPr lang="en-US" smtClean="0"/>
              <a:t>2/19/2021</a:t>
            </a:fld>
            <a:endParaRPr lang="en-US" dirty="0"/>
          </a:p>
        </p:txBody>
      </p:sp>
      <p:sp>
        <p:nvSpPr>
          <p:cNvPr id="4" name="Footer Placeholder 3"/>
          <p:cNvSpPr>
            <a:spLocks noGrp="1"/>
          </p:cNvSpPr>
          <p:nvPr>
            <p:ph type="ftr" sz="quarter" idx="16"/>
          </p:nvPr>
        </p:nvSpPr>
        <p:spPr/>
        <p:txBody>
          <a:bodyPr/>
          <a:lstStyle/>
          <a:p>
            <a:pPr>
              <a:defRPr/>
            </a:pPr>
            <a:r>
              <a:rPr lang="en-US" dirty="0"/>
              <a:t>EXCELSIOR College</a:t>
            </a:r>
          </a:p>
        </p:txBody>
      </p:sp>
      <p:sp>
        <p:nvSpPr>
          <p:cNvPr id="5" name="Slide Number Placeholder 4"/>
          <p:cNvSpPr>
            <a:spLocks noGrp="1"/>
          </p:cNvSpPr>
          <p:nvPr>
            <p:ph type="sldNum" sz="quarter" idx="17"/>
          </p:nvPr>
        </p:nvSpPr>
        <p:spPr/>
        <p:txBody>
          <a:bodyPr/>
          <a:lstStyle/>
          <a:p>
            <a:pPr>
              <a:defRPr/>
            </a:pPr>
            <a:fld id="{0D82165E-A276-4D8B-B313-63EA707E5138}" type="slidenum">
              <a:rPr lang="en-US" smtClean="0"/>
              <a:pPr>
                <a:defRPr/>
              </a:pPr>
              <a:t>‹#›</a:t>
            </a:fld>
            <a:endParaRPr lang="en-US" dirty="0"/>
          </a:p>
        </p:txBody>
      </p:sp>
      <p:sp>
        <p:nvSpPr>
          <p:cNvPr id="6" name="Title 5"/>
          <p:cNvSpPr>
            <a:spLocks noGrp="1"/>
          </p:cNvSpPr>
          <p:nvPr>
            <p:ph type="title"/>
          </p:nvPr>
        </p:nvSpPr>
        <p:spPr>
          <a:xfrm>
            <a:off x="2286000" y="457200"/>
            <a:ext cx="10058400" cy="822960"/>
          </a:xfrm>
        </p:spPr>
        <p:txBody>
          <a:bodyPr>
            <a:normAutofit/>
          </a:bodyPr>
          <a:lstStyle>
            <a:lvl1pPr>
              <a:lnSpc>
                <a:spcPts val="2800"/>
              </a:lnSpc>
              <a:defRPr sz="2400">
                <a:solidFill>
                  <a:schemeClr val="tx1">
                    <a:lumMod val="50000"/>
                    <a:lumOff val="50000"/>
                  </a:schemeClr>
                </a:solidFill>
              </a:defRPr>
            </a:lvl1pPr>
          </a:lstStyle>
          <a:p>
            <a:r>
              <a:rPr lang="en-US"/>
              <a:t>Click to edit Master title style</a:t>
            </a:r>
            <a:endParaRPr lang="en-US" dirty="0"/>
          </a:p>
        </p:txBody>
      </p:sp>
      <p:cxnSp>
        <p:nvCxnSpPr>
          <p:cNvPr id="7" name="Straight Connector 6"/>
          <p:cNvCxnSpPr/>
          <p:nvPr userDrawn="1"/>
        </p:nvCxnSpPr>
        <p:spPr>
          <a:xfrm>
            <a:off x="2286000" y="1280160"/>
            <a:ext cx="100584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3832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 - Large Message or Quote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1"/>
          </p:nvPr>
        </p:nvSpPr>
        <p:spPr/>
        <p:txBody>
          <a:bodyPr/>
          <a:lstStyle>
            <a:lvl1pPr>
              <a:defRPr>
                <a:solidFill>
                  <a:schemeClr val="bg1"/>
                </a:solidFill>
              </a:defRPr>
            </a:lvl1pPr>
          </a:lstStyle>
          <a:p>
            <a:pPr>
              <a:defRPr/>
            </a:pPr>
            <a:fld id="{9DA95A4C-DDDF-4ACC-8695-E915011F08E8}" type="datetime1">
              <a:rPr lang="en-US" smtClean="0"/>
              <a:pPr>
                <a:defRPr/>
              </a:pPr>
              <a:t>2/19/2021</a:t>
            </a:fld>
            <a:endParaRPr lang="en-US" dirty="0"/>
          </a:p>
        </p:txBody>
      </p:sp>
      <p:sp>
        <p:nvSpPr>
          <p:cNvPr id="8" name="Footer Placeholder 7"/>
          <p:cNvSpPr>
            <a:spLocks noGrp="1"/>
          </p:cNvSpPr>
          <p:nvPr>
            <p:ph type="ftr" sz="quarter" idx="12"/>
          </p:nvPr>
        </p:nvSpPr>
        <p:spPr/>
        <p:txBody>
          <a:bodyPr/>
          <a:lstStyle>
            <a:lvl1pPr>
              <a:defRPr>
                <a:solidFill>
                  <a:schemeClr val="bg1"/>
                </a:solidFill>
              </a:defRPr>
            </a:lvl1pPr>
          </a:lstStyle>
          <a:p>
            <a:pPr>
              <a:defRPr/>
            </a:pPr>
            <a:r>
              <a:rPr lang="en-US" dirty="0"/>
              <a:t>EXCELSIOR College</a:t>
            </a:r>
          </a:p>
        </p:txBody>
      </p:sp>
      <p:sp>
        <p:nvSpPr>
          <p:cNvPr id="9" name="Slide Number Placeholder 8"/>
          <p:cNvSpPr>
            <a:spLocks noGrp="1"/>
          </p:cNvSpPr>
          <p:nvPr>
            <p:ph type="sldNum" sz="quarter" idx="13"/>
          </p:nvPr>
        </p:nvSpPr>
        <p:spPr/>
        <p:txBody>
          <a:bodyPr/>
          <a:lstStyle>
            <a:lvl1pPr>
              <a:defRPr>
                <a:solidFill>
                  <a:schemeClr val="bg1"/>
                </a:solidFill>
              </a:defRPr>
            </a:lvl1pPr>
          </a:lstStyle>
          <a:p>
            <a:pPr>
              <a:defRPr/>
            </a:pPr>
            <a:fld id="{0D82165E-A276-4D8B-B313-63EA707E5138}" type="slidenum">
              <a:rPr lang="en-US" smtClean="0"/>
              <a:pPr>
                <a:defRPr/>
              </a:pPr>
              <a:t>‹#›</a:t>
            </a:fld>
            <a:endParaRPr lang="en-US" dirty="0"/>
          </a:p>
        </p:txBody>
      </p:sp>
      <p:sp>
        <p:nvSpPr>
          <p:cNvPr id="19" name="Content Placeholder 18"/>
          <p:cNvSpPr>
            <a:spLocks noGrp="1"/>
          </p:cNvSpPr>
          <p:nvPr>
            <p:ph sz="quarter" idx="14"/>
          </p:nvPr>
        </p:nvSpPr>
        <p:spPr>
          <a:xfrm>
            <a:off x="2286000" y="1280160"/>
            <a:ext cx="10058400" cy="6187440"/>
          </a:xfrm>
        </p:spPr>
        <p:txBody>
          <a:bodyPr anchor="ctr" anchorCtr="0"/>
          <a:lstStyle>
            <a:lvl1pPr marL="0" indent="0" algn="ctr">
              <a:lnSpc>
                <a:spcPts val="4800"/>
              </a:lnSpc>
              <a:spcBef>
                <a:spcPts val="1500"/>
              </a:spcBef>
              <a:spcAft>
                <a:spcPts val="1000"/>
              </a:spcAft>
              <a:buFontTx/>
              <a:buNone/>
              <a:defRPr sz="4400" spc="0">
                <a:solidFill>
                  <a:schemeClr val="bg1"/>
                </a:solidFill>
              </a:defRPr>
            </a:lvl1pPr>
            <a:lvl2pPr marL="0" indent="0" algn="ctr">
              <a:lnSpc>
                <a:spcPts val="4800"/>
              </a:lnSpc>
              <a:spcBef>
                <a:spcPts val="1000"/>
              </a:spcBef>
              <a:spcAft>
                <a:spcPts val="1000"/>
              </a:spcAft>
              <a:buFontTx/>
              <a:buNone/>
              <a:defRPr sz="4400" spc="0">
                <a:solidFill>
                  <a:schemeClr val="bg1"/>
                </a:solidFill>
              </a:defRPr>
            </a:lvl2pPr>
            <a:lvl3pPr marL="0" indent="0" algn="ctr">
              <a:lnSpc>
                <a:spcPts val="4800"/>
              </a:lnSpc>
              <a:spcBef>
                <a:spcPts val="1000"/>
              </a:spcBef>
              <a:spcAft>
                <a:spcPts val="1000"/>
              </a:spcAft>
              <a:buFontTx/>
              <a:buNone/>
              <a:defRPr sz="4400" spc="0">
                <a:solidFill>
                  <a:schemeClr val="bg1"/>
                </a:solidFill>
              </a:defRPr>
            </a:lvl3pPr>
            <a:lvl4pPr marL="0" indent="0" algn="ctr">
              <a:lnSpc>
                <a:spcPts val="4800"/>
              </a:lnSpc>
              <a:spcBef>
                <a:spcPts val="1000"/>
              </a:spcBef>
              <a:spcAft>
                <a:spcPts val="1000"/>
              </a:spcAft>
              <a:buFontTx/>
              <a:buNone/>
              <a:defRPr sz="4400" spc="0">
                <a:solidFill>
                  <a:schemeClr val="bg1"/>
                </a:solidFill>
              </a:defRPr>
            </a:lvl4pPr>
            <a:lvl5pPr marL="0" indent="0" algn="ctr">
              <a:lnSpc>
                <a:spcPts val="4800"/>
              </a:lnSpc>
              <a:spcBef>
                <a:spcPts val="1000"/>
              </a:spcBef>
              <a:spcAft>
                <a:spcPts val="1000"/>
              </a:spcAft>
              <a:buFontTx/>
              <a:buNone/>
              <a:defRPr sz="4400" spc="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2286000" y="457200"/>
            <a:ext cx="10058400" cy="822960"/>
          </a:xfrm>
        </p:spPr>
        <p:txBody>
          <a:bodyPr>
            <a:normAutofit/>
          </a:bodyPr>
          <a:lstStyle>
            <a:lvl1pPr>
              <a:lnSpc>
                <a:spcPts val="2800"/>
              </a:lnSpc>
              <a:defRPr sz="2400">
                <a:solidFill>
                  <a:srgbClr val="00B5E2"/>
                </a:solidFill>
              </a:defRPr>
            </a:lvl1pPr>
          </a:lstStyle>
          <a:p>
            <a:r>
              <a:rPr lang="en-US"/>
              <a:t>Click to edit Master title style</a:t>
            </a:r>
            <a:endParaRPr lang="en-US" dirty="0"/>
          </a:p>
        </p:txBody>
      </p:sp>
      <p:cxnSp>
        <p:nvCxnSpPr>
          <p:cNvPr id="11" name="Straight Connector 10"/>
          <p:cNvCxnSpPr/>
          <p:nvPr userDrawn="1"/>
        </p:nvCxnSpPr>
        <p:spPr>
          <a:xfrm>
            <a:off x="2286000" y="1280160"/>
            <a:ext cx="10058400" cy="0"/>
          </a:xfrm>
          <a:prstGeom prst="line">
            <a:avLst/>
          </a:prstGeom>
          <a:ln>
            <a:solidFill>
              <a:srgbClr val="00B5E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7526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 - Large Message or Quote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1"/>
          </p:nvPr>
        </p:nvSpPr>
        <p:spPr/>
        <p:txBody>
          <a:bodyPr/>
          <a:lstStyle>
            <a:lvl1pPr>
              <a:defRPr>
                <a:solidFill>
                  <a:schemeClr val="bg1"/>
                </a:solidFill>
              </a:defRPr>
            </a:lvl1pPr>
          </a:lstStyle>
          <a:p>
            <a:pPr>
              <a:defRPr/>
            </a:pPr>
            <a:fld id="{9DA95A4C-DDDF-4ACC-8695-E915011F08E8}" type="datetime1">
              <a:rPr lang="en-US" smtClean="0"/>
              <a:pPr>
                <a:defRPr/>
              </a:pPr>
              <a:t>2/19/2021</a:t>
            </a:fld>
            <a:endParaRPr lang="en-US" dirty="0"/>
          </a:p>
        </p:txBody>
      </p:sp>
      <p:sp>
        <p:nvSpPr>
          <p:cNvPr id="8" name="Footer Placeholder 7"/>
          <p:cNvSpPr>
            <a:spLocks noGrp="1"/>
          </p:cNvSpPr>
          <p:nvPr>
            <p:ph type="ftr" sz="quarter" idx="12"/>
          </p:nvPr>
        </p:nvSpPr>
        <p:spPr/>
        <p:txBody>
          <a:bodyPr/>
          <a:lstStyle>
            <a:lvl1pPr>
              <a:defRPr>
                <a:solidFill>
                  <a:schemeClr val="bg1"/>
                </a:solidFill>
              </a:defRPr>
            </a:lvl1pPr>
          </a:lstStyle>
          <a:p>
            <a:pPr>
              <a:defRPr/>
            </a:pPr>
            <a:r>
              <a:rPr lang="en-US" dirty="0"/>
              <a:t>EXCELSIOR College</a:t>
            </a:r>
          </a:p>
        </p:txBody>
      </p:sp>
      <p:sp>
        <p:nvSpPr>
          <p:cNvPr id="9" name="Slide Number Placeholder 8"/>
          <p:cNvSpPr>
            <a:spLocks noGrp="1"/>
          </p:cNvSpPr>
          <p:nvPr>
            <p:ph type="sldNum" sz="quarter" idx="13"/>
          </p:nvPr>
        </p:nvSpPr>
        <p:spPr/>
        <p:txBody>
          <a:bodyPr/>
          <a:lstStyle>
            <a:lvl1pPr>
              <a:defRPr>
                <a:solidFill>
                  <a:schemeClr val="bg1"/>
                </a:solidFill>
              </a:defRPr>
            </a:lvl1pPr>
          </a:lstStyle>
          <a:p>
            <a:pPr>
              <a:defRPr/>
            </a:pPr>
            <a:fld id="{0D82165E-A276-4D8B-B313-63EA707E5138}" type="slidenum">
              <a:rPr lang="en-US" smtClean="0"/>
              <a:pPr>
                <a:defRPr/>
              </a:pPr>
              <a:t>‹#›</a:t>
            </a:fld>
            <a:endParaRPr lang="en-US" dirty="0"/>
          </a:p>
        </p:txBody>
      </p:sp>
      <p:sp>
        <p:nvSpPr>
          <p:cNvPr id="19" name="Content Placeholder 18"/>
          <p:cNvSpPr>
            <a:spLocks noGrp="1"/>
          </p:cNvSpPr>
          <p:nvPr>
            <p:ph sz="quarter" idx="14"/>
          </p:nvPr>
        </p:nvSpPr>
        <p:spPr>
          <a:xfrm>
            <a:off x="2286000" y="1280160"/>
            <a:ext cx="10058400" cy="6187440"/>
          </a:xfrm>
        </p:spPr>
        <p:txBody>
          <a:bodyPr anchor="ctr" anchorCtr="0"/>
          <a:lstStyle>
            <a:lvl1pPr marL="0" indent="0" algn="ctr">
              <a:lnSpc>
                <a:spcPts val="4800"/>
              </a:lnSpc>
              <a:spcBef>
                <a:spcPts val="1500"/>
              </a:spcBef>
              <a:spcAft>
                <a:spcPts val="1000"/>
              </a:spcAft>
              <a:buFontTx/>
              <a:buNone/>
              <a:defRPr sz="4400" spc="0">
                <a:solidFill>
                  <a:schemeClr val="bg1"/>
                </a:solidFill>
              </a:defRPr>
            </a:lvl1pPr>
            <a:lvl2pPr marL="0" indent="0" algn="ctr">
              <a:lnSpc>
                <a:spcPts val="4800"/>
              </a:lnSpc>
              <a:spcBef>
                <a:spcPts val="1000"/>
              </a:spcBef>
              <a:spcAft>
                <a:spcPts val="1000"/>
              </a:spcAft>
              <a:buFontTx/>
              <a:buNone/>
              <a:defRPr sz="4400" spc="0">
                <a:solidFill>
                  <a:schemeClr val="bg1"/>
                </a:solidFill>
              </a:defRPr>
            </a:lvl2pPr>
            <a:lvl3pPr marL="0" indent="0" algn="ctr">
              <a:lnSpc>
                <a:spcPts val="4800"/>
              </a:lnSpc>
              <a:spcBef>
                <a:spcPts val="1000"/>
              </a:spcBef>
              <a:spcAft>
                <a:spcPts val="1000"/>
              </a:spcAft>
              <a:buFontTx/>
              <a:buNone/>
              <a:defRPr sz="4400" spc="0">
                <a:solidFill>
                  <a:schemeClr val="bg1"/>
                </a:solidFill>
              </a:defRPr>
            </a:lvl3pPr>
            <a:lvl4pPr marL="0" indent="0" algn="ctr">
              <a:lnSpc>
                <a:spcPts val="4800"/>
              </a:lnSpc>
              <a:spcBef>
                <a:spcPts val="1000"/>
              </a:spcBef>
              <a:spcAft>
                <a:spcPts val="1000"/>
              </a:spcAft>
              <a:buFontTx/>
              <a:buNone/>
              <a:defRPr sz="4400" spc="0">
                <a:solidFill>
                  <a:schemeClr val="bg1"/>
                </a:solidFill>
              </a:defRPr>
            </a:lvl4pPr>
            <a:lvl5pPr marL="0" indent="0" algn="ctr">
              <a:lnSpc>
                <a:spcPts val="4800"/>
              </a:lnSpc>
              <a:spcBef>
                <a:spcPts val="1000"/>
              </a:spcBef>
              <a:spcAft>
                <a:spcPts val="1000"/>
              </a:spcAft>
              <a:buFontTx/>
              <a:buNone/>
              <a:defRPr sz="4400" spc="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2286000" y="457200"/>
            <a:ext cx="10058400" cy="822960"/>
          </a:xfrm>
        </p:spPr>
        <p:txBody>
          <a:bodyPr>
            <a:normAutofit/>
          </a:bodyPr>
          <a:lstStyle>
            <a:lvl1pPr>
              <a:lnSpc>
                <a:spcPts val="2800"/>
              </a:lnSpc>
              <a:defRPr sz="2400">
                <a:solidFill>
                  <a:schemeClr val="bg1"/>
                </a:solidFill>
              </a:defRPr>
            </a:lvl1pPr>
          </a:lstStyle>
          <a:p>
            <a:r>
              <a:rPr lang="en-US"/>
              <a:t>Click to edit Master title style</a:t>
            </a:r>
            <a:endParaRPr lang="en-US" dirty="0"/>
          </a:p>
        </p:txBody>
      </p:sp>
      <p:cxnSp>
        <p:nvCxnSpPr>
          <p:cNvPr id="10" name="Straight Connector 9"/>
          <p:cNvCxnSpPr/>
          <p:nvPr userDrawn="1"/>
        </p:nvCxnSpPr>
        <p:spPr>
          <a:xfrm>
            <a:off x="2286000" y="1280160"/>
            <a:ext cx="10058400" cy="0"/>
          </a:xfrm>
          <a:prstGeom prst="line">
            <a:avLst/>
          </a:prstGeom>
          <a:ln>
            <a:solidFill>
              <a:srgbClr val="BC37B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1391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 - Large Message or Quote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1"/>
          </p:nvPr>
        </p:nvSpPr>
        <p:spPr/>
        <p:txBody>
          <a:bodyPr/>
          <a:lstStyle>
            <a:lvl1pPr>
              <a:defRPr>
                <a:solidFill>
                  <a:schemeClr val="bg1"/>
                </a:solidFill>
              </a:defRPr>
            </a:lvl1pPr>
          </a:lstStyle>
          <a:p>
            <a:pPr>
              <a:defRPr/>
            </a:pPr>
            <a:fld id="{9DA95A4C-DDDF-4ACC-8695-E915011F08E8}" type="datetime1">
              <a:rPr lang="en-US" smtClean="0"/>
              <a:pPr>
                <a:defRPr/>
              </a:pPr>
              <a:t>2/19/2021</a:t>
            </a:fld>
            <a:endParaRPr lang="en-US" dirty="0"/>
          </a:p>
        </p:txBody>
      </p:sp>
      <p:sp>
        <p:nvSpPr>
          <p:cNvPr id="8" name="Footer Placeholder 7"/>
          <p:cNvSpPr>
            <a:spLocks noGrp="1"/>
          </p:cNvSpPr>
          <p:nvPr>
            <p:ph type="ftr" sz="quarter" idx="12"/>
          </p:nvPr>
        </p:nvSpPr>
        <p:spPr/>
        <p:txBody>
          <a:bodyPr/>
          <a:lstStyle>
            <a:lvl1pPr>
              <a:defRPr>
                <a:solidFill>
                  <a:schemeClr val="bg1"/>
                </a:solidFill>
              </a:defRPr>
            </a:lvl1pPr>
          </a:lstStyle>
          <a:p>
            <a:pPr>
              <a:defRPr/>
            </a:pPr>
            <a:r>
              <a:rPr lang="en-US" dirty="0"/>
              <a:t>EXCELSIOR College</a:t>
            </a:r>
          </a:p>
        </p:txBody>
      </p:sp>
      <p:sp>
        <p:nvSpPr>
          <p:cNvPr id="9" name="Slide Number Placeholder 8"/>
          <p:cNvSpPr>
            <a:spLocks noGrp="1"/>
          </p:cNvSpPr>
          <p:nvPr>
            <p:ph type="sldNum" sz="quarter" idx="13"/>
          </p:nvPr>
        </p:nvSpPr>
        <p:spPr/>
        <p:txBody>
          <a:bodyPr/>
          <a:lstStyle>
            <a:lvl1pPr>
              <a:defRPr>
                <a:solidFill>
                  <a:schemeClr val="bg1"/>
                </a:solidFill>
              </a:defRPr>
            </a:lvl1pPr>
          </a:lstStyle>
          <a:p>
            <a:pPr>
              <a:defRPr/>
            </a:pPr>
            <a:fld id="{0D82165E-A276-4D8B-B313-63EA707E5138}" type="slidenum">
              <a:rPr lang="en-US" smtClean="0"/>
              <a:pPr>
                <a:defRPr/>
              </a:pPr>
              <a:t>‹#›</a:t>
            </a:fld>
            <a:endParaRPr lang="en-US" dirty="0"/>
          </a:p>
        </p:txBody>
      </p:sp>
      <p:sp>
        <p:nvSpPr>
          <p:cNvPr id="19" name="Content Placeholder 18"/>
          <p:cNvSpPr>
            <a:spLocks noGrp="1"/>
          </p:cNvSpPr>
          <p:nvPr>
            <p:ph sz="quarter" idx="14"/>
          </p:nvPr>
        </p:nvSpPr>
        <p:spPr>
          <a:xfrm>
            <a:off x="2286000" y="1280160"/>
            <a:ext cx="10058400" cy="6187440"/>
          </a:xfrm>
        </p:spPr>
        <p:txBody>
          <a:bodyPr anchor="ctr" anchorCtr="0"/>
          <a:lstStyle>
            <a:lvl1pPr marL="0" indent="0" algn="ctr">
              <a:lnSpc>
                <a:spcPts val="4800"/>
              </a:lnSpc>
              <a:spcBef>
                <a:spcPts val="1500"/>
              </a:spcBef>
              <a:spcAft>
                <a:spcPts val="1000"/>
              </a:spcAft>
              <a:buFontTx/>
              <a:buNone/>
              <a:defRPr sz="4400" spc="0">
                <a:solidFill>
                  <a:schemeClr val="bg1"/>
                </a:solidFill>
              </a:defRPr>
            </a:lvl1pPr>
            <a:lvl2pPr marL="0" indent="0" algn="ctr">
              <a:lnSpc>
                <a:spcPts val="4800"/>
              </a:lnSpc>
              <a:spcBef>
                <a:spcPts val="1000"/>
              </a:spcBef>
              <a:spcAft>
                <a:spcPts val="1000"/>
              </a:spcAft>
              <a:buFontTx/>
              <a:buNone/>
              <a:defRPr sz="4400" spc="0">
                <a:solidFill>
                  <a:schemeClr val="bg1"/>
                </a:solidFill>
              </a:defRPr>
            </a:lvl2pPr>
            <a:lvl3pPr marL="0" indent="0" algn="ctr">
              <a:lnSpc>
                <a:spcPts val="4800"/>
              </a:lnSpc>
              <a:spcBef>
                <a:spcPts val="1000"/>
              </a:spcBef>
              <a:spcAft>
                <a:spcPts val="1000"/>
              </a:spcAft>
              <a:buFontTx/>
              <a:buNone/>
              <a:defRPr sz="4400" spc="0">
                <a:solidFill>
                  <a:schemeClr val="bg1"/>
                </a:solidFill>
              </a:defRPr>
            </a:lvl3pPr>
            <a:lvl4pPr marL="0" indent="0" algn="ctr">
              <a:lnSpc>
                <a:spcPts val="4800"/>
              </a:lnSpc>
              <a:spcBef>
                <a:spcPts val="1000"/>
              </a:spcBef>
              <a:spcAft>
                <a:spcPts val="1000"/>
              </a:spcAft>
              <a:buFontTx/>
              <a:buNone/>
              <a:defRPr sz="4400" spc="0">
                <a:solidFill>
                  <a:schemeClr val="bg1"/>
                </a:solidFill>
              </a:defRPr>
            </a:lvl4pPr>
            <a:lvl5pPr marL="0" indent="0" algn="ctr">
              <a:lnSpc>
                <a:spcPts val="4800"/>
              </a:lnSpc>
              <a:spcBef>
                <a:spcPts val="1000"/>
              </a:spcBef>
              <a:spcAft>
                <a:spcPts val="1000"/>
              </a:spcAft>
              <a:buFontTx/>
              <a:buNone/>
              <a:defRPr sz="4400" spc="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2286000" y="457200"/>
            <a:ext cx="10058400" cy="822960"/>
          </a:xfrm>
        </p:spPr>
        <p:txBody>
          <a:bodyPr>
            <a:normAutofit/>
          </a:bodyPr>
          <a:lstStyle>
            <a:lvl1pPr>
              <a:lnSpc>
                <a:spcPts val="2800"/>
              </a:lnSpc>
              <a:defRPr sz="2400">
                <a:solidFill>
                  <a:srgbClr val="6BB648"/>
                </a:solidFill>
              </a:defRPr>
            </a:lvl1pPr>
          </a:lstStyle>
          <a:p>
            <a:r>
              <a:rPr lang="en-US"/>
              <a:t>Click to edit Master title style</a:t>
            </a:r>
            <a:endParaRPr lang="en-US" dirty="0"/>
          </a:p>
        </p:txBody>
      </p:sp>
      <p:cxnSp>
        <p:nvCxnSpPr>
          <p:cNvPr id="10" name="Straight Connector 9"/>
          <p:cNvCxnSpPr/>
          <p:nvPr userDrawn="1"/>
        </p:nvCxnSpPr>
        <p:spPr>
          <a:xfrm>
            <a:off x="2286000" y="1280160"/>
            <a:ext cx="10058400" cy="0"/>
          </a:xfrm>
          <a:prstGeom prst="line">
            <a:avLst/>
          </a:prstGeom>
          <a:ln>
            <a:solidFill>
              <a:srgbClr val="6BB64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5582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 -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8288A"/>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3047999"/>
            <a:ext cx="5486400" cy="4419600"/>
          </a:xfrm>
        </p:spPr>
        <p:txBody>
          <a:bodyPr/>
          <a:lstStyle>
            <a:lvl1pPr marL="0" indent="0">
              <a:lnSpc>
                <a:spcPts val="3200"/>
              </a:lnSpc>
              <a:spcBef>
                <a:spcPts val="800"/>
              </a:spcBef>
              <a:buFontTx/>
              <a:buNone/>
              <a:defRPr sz="2800"/>
            </a:lvl1pPr>
            <a:lvl2pPr marL="274320">
              <a:spcBef>
                <a:spcPts val="400"/>
              </a:spcBef>
              <a:defRPr sz="2800"/>
            </a:lvl2pPr>
            <a:lvl3pPr marL="457200">
              <a:defRPr sz="2400"/>
            </a:lvl3pPr>
            <a:lvl4pPr marL="640080">
              <a:defRPr sz="2160"/>
            </a:lvl4pPr>
            <a:lvl5pPr marL="640080">
              <a:defRPr sz="2160"/>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fld id="{E3F236F9-F041-4E00-9797-E37608F2C4F6}" type="datetime1">
              <a:rPr lang="en-US" smtClean="0"/>
              <a:t>2/19/2021</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EXCELSIOR College</a:t>
            </a:r>
          </a:p>
        </p:txBody>
      </p:sp>
      <p:sp>
        <p:nvSpPr>
          <p:cNvPr id="7" name="Rectangle 6"/>
          <p:cNvSpPr>
            <a:spLocks noGrp="1" noChangeArrowheads="1"/>
          </p:cNvSpPr>
          <p:nvPr>
            <p:ph type="sldNum" sz="quarter" idx="12"/>
          </p:nvPr>
        </p:nvSpPr>
        <p:spPr>
          <a:ln/>
        </p:spPr>
        <p:txBody>
          <a:bodyPr/>
          <a:lstStyle>
            <a:lvl1pPr>
              <a:defRPr/>
            </a:lvl1pPr>
          </a:lstStyle>
          <a:p>
            <a:pPr>
              <a:defRPr/>
            </a:pPr>
            <a:fld id="{3A96B3B7-840E-427F-B8B8-010B7F929619}" type="slidenum">
              <a:rPr lang="en-US"/>
              <a:pPr>
                <a:defRPr/>
              </a:pPr>
              <a:t>‹#›</a:t>
            </a:fld>
            <a:endParaRPr lang="en-US" dirty="0"/>
          </a:p>
        </p:txBody>
      </p:sp>
      <p:sp>
        <p:nvSpPr>
          <p:cNvPr id="9" name="Content Placeholder 2"/>
          <p:cNvSpPr>
            <a:spLocks noGrp="1"/>
          </p:cNvSpPr>
          <p:nvPr>
            <p:ph sz="half" idx="13"/>
          </p:nvPr>
        </p:nvSpPr>
        <p:spPr>
          <a:xfrm>
            <a:off x="7772400" y="3048000"/>
            <a:ext cx="5486400" cy="4419600"/>
          </a:xfrm>
        </p:spPr>
        <p:txBody>
          <a:bodyPr/>
          <a:lstStyle>
            <a:lvl1pPr marL="0" indent="0">
              <a:lnSpc>
                <a:spcPts val="3200"/>
              </a:lnSpc>
              <a:spcBef>
                <a:spcPts val="800"/>
              </a:spcBef>
              <a:buFontTx/>
              <a:buNone/>
              <a:defRPr sz="2800"/>
            </a:lvl1pPr>
            <a:lvl2pPr marL="274320">
              <a:defRPr sz="2800"/>
            </a:lvl2pPr>
            <a:lvl3pPr marL="457200">
              <a:defRPr sz="2400"/>
            </a:lvl3pPr>
            <a:lvl4pPr marL="640080">
              <a:defRPr sz="2160"/>
            </a:lvl4pPr>
            <a:lvl5pPr marL="640080">
              <a:defRPr sz="2160"/>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idx="14"/>
          </p:nvPr>
        </p:nvSpPr>
        <p:spPr>
          <a:xfrm>
            <a:off x="1369423" y="2288176"/>
            <a:ext cx="5488577" cy="601163"/>
          </a:xfrm>
          <a:pattFill prst="wdUpDiag">
            <a:fgClr>
              <a:schemeClr val="tx2"/>
            </a:fgClr>
            <a:bgClr>
              <a:srgbClr val="88288A"/>
            </a:bgClr>
          </a:pattFill>
        </p:spPr>
        <p:txBody>
          <a:bodyPr anchor="b"/>
          <a:lstStyle>
            <a:lvl1pPr marL="0" indent="0">
              <a:buNone/>
              <a:defRPr sz="2880" b="1" cap="none" spc="0" baseline="0">
                <a:solidFill>
                  <a:schemeClr val="bg1"/>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Edit Master text styles</a:t>
            </a:r>
          </a:p>
        </p:txBody>
      </p:sp>
      <p:sp>
        <p:nvSpPr>
          <p:cNvPr id="12" name="Text Placeholder 2"/>
          <p:cNvSpPr>
            <a:spLocks noGrp="1"/>
          </p:cNvSpPr>
          <p:nvPr>
            <p:ph type="body" idx="15"/>
          </p:nvPr>
        </p:nvSpPr>
        <p:spPr>
          <a:xfrm>
            <a:off x="7770223" y="2292666"/>
            <a:ext cx="5488577" cy="601163"/>
          </a:xfrm>
          <a:pattFill prst="wdUpDiag">
            <a:fgClr>
              <a:schemeClr val="tx2"/>
            </a:fgClr>
            <a:bgClr>
              <a:srgbClr val="88288A"/>
            </a:bgClr>
          </a:pattFill>
        </p:spPr>
        <p:txBody>
          <a:bodyPr anchor="b"/>
          <a:lstStyle>
            <a:lvl1pPr marL="0" indent="0">
              <a:buNone/>
              <a:defRPr sz="2880" b="1" cap="none" spc="0" baseline="0">
                <a:solidFill>
                  <a:schemeClr val="bg1"/>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Edit Master text styles</a:t>
            </a:r>
          </a:p>
        </p:txBody>
      </p:sp>
    </p:spTree>
    <p:extLst>
      <p:ext uri="{BB962C8B-B14F-4D97-AF65-F5344CB8AC3E}">
        <p14:creationId xmlns:p14="http://schemas.microsoft.com/office/powerpoint/2010/main" val="3037334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 Title Option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435" name="Rectangle 3"/>
          <p:cNvSpPr>
            <a:spLocks noGrp="1" noChangeAspect="1" noChangeArrowheads="1"/>
          </p:cNvSpPr>
          <p:nvPr>
            <p:ph type="ctrTitle" hasCustomPrompt="1"/>
          </p:nvPr>
        </p:nvSpPr>
        <p:spPr>
          <a:xfrm>
            <a:off x="0" y="1600200"/>
            <a:ext cx="14630400" cy="3997686"/>
          </a:xfrm>
          <a:noFill/>
        </p:spPr>
        <p:txBody>
          <a:bodyPr lIns="914400" tIns="137160" rIns="914400" bIns="137160">
            <a:normAutofit/>
          </a:bodyPr>
          <a:lstStyle>
            <a:lvl1pPr algn="ctr">
              <a:lnSpc>
                <a:spcPts val="10200"/>
              </a:lnSpc>
              <a:defRPr sz="10000">
                <a:solidFill>
                  <a:schemeClr val="accent1"/>
                </a:solidFill>
                <a:effectLst/>
              </a:defRPr>
            </a:lvl1pPr>
          </a:lstStyle>
          <a:p>
            <a:r>
              <a:rPr lang="en-US" dirty="0"/>
              <a:t>Click to edit title</a:t>
            </a:r>
          </a:p>
        </p:txBody>
      </p:sp>
      <p:sp>
        <p:nvSpPr>
          <p:cNvPr id="18436" name="Rectangle 4"/>
          <p:cNvSpPr>
            <a:spLocks noGrp="1" noChangeArrowheads="1"/>
          </p:cNvSpPr>
          <p:nvPr>
            <p:ph type="subTitle" idx="1"/>
          </p:nvPr>
        </p:nvSpPr>
        <p:spPr>
          <a:xfrm>
            <a:off x="3352800" y="5597886"/>
            <a:ext cx="7924800" cy="879156"/>
          </a:xfrm>
        </p:spPr>
        <p:txBody>
          <a:bodyPr>
            <a:normAutofit/>
          </a:bodyPr>
          <a:lstStyle>
            <a:lvl1pPr marL="0" indent="0" algn="ctr">
              <a:lnSpc>
                <a:spcPts val="2600"/>
              </a:lnSpc>
              <a:buFont typeface="Wingdings" pitchFamily="2" charset="2"/>
              <a:buNone/>
              <a:defRPr sz="2400">
                <a:solidFill>
                  <a:schemeClr val="bg2">
                    <a:lumMod val="50000"/>
                  </a:schemeClr>
                </a:solidFill>
                <a:effectLst/>
              </a:defRPr>
            </a:lvl1pPr>
          </a:lstStyle>
          <a:p>
            <a:r>
              <a:rPr lang="en-US"/>
              <a:t>Click to edit Master subtitle style</a:t>
            </a:r>
            <a:endParaRPr lang="en-US" dirty="0"/>
          </a:p>
        </p:txBody>
      </p:sp>
      <p:sp>
        <p:nvSpPr>
          <p:cNvPr id="2" name="Date Placeholder 1"/>
          <p:cNvSpPr>
            <a:spLocks noGrp="1"/>
          </p:cNvSpPr>
          <p:nvPr>
            <p:ph type="dt" sz="half" idx="12"/>
          </p:nvPr>
        </p:nvSpPr>
        <p:spPr/>
        <p:txBody>
          <a:bodyPr/>
          <a:lstStyle>
            <a:lvl1pPr>
              <a:defRPr>
                <a:solidFill>
                  <a:schemeClr val="bg1"/>
                </a:solidFill>
              </a:defRPr>
            </a:lvl1pPr>
          </a:lstStyle>
          <a:p>
            <a:pPr>
              <a:defRPr/>
            </a:pPr>
            <a:fld id="{EFCD5F4C-E819-43B2-919E-EFE1BFA4157D}" type="datetime1">
              <a:rPr lang="en-US" smtClean="0"/>
              <a:pPr>
                <a:defRPr/>
              </a:pPr>
              <a:t>2/19/2021</a:t>
            </a:fld>
            <a:endParaRPr lang="en-US" dirty="0"/>
          </a:p>
        </p:txBody>
      </p:sp>
      <p:sp>
        <p:nvSpPr>
          <p:cNvPr id="7" name="Footer Placeholder 6"/>
          <p:cNvSpPr>
            <a:spLocks noGrp="1"/>
          </p:cNvSpPr>
          <p:nvPr>
            <p:ph type="ftr" sz="quarter" idx="13"/>
          </p:nvPr>
        </p:nvSpPr>
        <p:spPr/>
        <p:txBody>
          <a:bodyPr/>
          <a:lstStyle>
            <a:lvl1pPr>
              <a:defRPr>
                <a:solidFill>
                  <a:schemeClr val="bg1"/>
                </a:solidFill>
              </a:defRPr>
            </a:lvl1pPr>
          </a:lstStyle>
          <a:p>
            <a:pPr>
              <a:defRPr/>
            </a:pPr>
            <a:r>
              <a:rPr lang="en-US" dirty="0"/>
              <a:t>EXCELSIOR College</a:t>
            </a:r>
          </a:p>
        </p:txBody>
      </p:sp>
      <p:sp>
        <p:nvSpPr>
          <p:cNvPr id="8" name="Slide Number Placeholder 7"/>
          <p:cNvSpPr>
            <a:spLocks noGrp="1"/>
          </p:cNvSpPr>
          <p:nvPr>
            <p:ph type="sldNum" sz="quarter" idx="14"/>
          </p:nvPr>
        </p:nvSpPr>
        <p:spPr/>
        <p:txBody>
          <a:bodyPr/>
          <a:lstStyle>
            <a:lvl1pPr>
              <a:defRPr>
                <a:solidFill>
                  <a:schemeClr val="bg1"/>
                </a:solidFill>
              </a:defRPr>
            </a:lvl1pPr>
          </a:lstStyle>
          <a:p>
            <a:pPr>
              <a:defRPr/>
            </a:pPr>
            <a:fld id="{0D82165E-A276-4D8B-B313-63EA707E5138}" type="slidenum">
              <a:rPr lang="en-US" smtClean="0"/>
              <a:pPr>
                <a:defRPr/>
              </a:pPr>
              <a:t>‹#›</a:t>
            </a:fld>
            <a:endParaRPr lang="en-US" dirty="0"/>
          </a:p>
        </p:txBody>
      </p:sp>
      <p:sp>
        <p:nvSpPr>
          <p:cNvPr id="9" name="Picture Placeholder 3"/>
          <p:cNvSpPr>
            <a:spLocks noGrp="1" noChangeAspect="1"/>
          </p:cNvSpPr>
          <p:nvPr>
            <p:ph type="pic" sz="quarter" idx="11"/>
          </p:nvPr>
        </p:nvSpPr>
        <p:spPr>
          <a:xfrm>
            <a:off x="10896600" y="6901830"/>
            <a:ext cx="3557027" cy="1022970"/>
          </a:xfrm>
          <a:blipFill dpi="0" rotWithShape="1">
            <a:blip r:embed="rId3"/>
            <a:srcRect/>
            <a:stretch>
              <a:fillRect t="-3"/>
            </a:stretch>
          </a:blipFill>
          <a:effectLst>
            <a:outerShdw blurRad="622300" dist="25400" dir="2700000" algn="tl" rotWithShape="0">
              <a:prstClr val="black">
                <a:alpha val="40000"/>
              </a:prstClr>
            </a:outerShdw>
          </a:effectLst>
        </p:spPr>
        <p:txBody>
          <a:bodyPr wrap="none"/>
          <a:lstStyle>
            <a:lvl1pPr>
              <a:defRPr sz="800">
                <a:noFill/>
              </a:defRPr>
            </a:lvl1pPr>
          </a:lstStyle>
          <a:p>
            <a:r>
              <a:rPr lang="en-US" dirty="0"/>
              <a:t>Click icon to add picture</a:t>
            </a:r>
          </a:p>
        </p:txBody>
      </p:sp>
    </p:spTree>
    <p:extLst>
      <p:ext uri="{BB962C8B-B14F-4D97-AF65-F5344CB8AC3E}">
        <p14:creationId xmlns:p14="http://schemas.microsoft.com/office/powerpoint/2010/main" val="137400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 - Comparison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8288A"/>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3047999"/>
            <a:ext cx="5486400" cy="4419600"/>
          </a:xfrm>
        </p:spPr>
        <p:txBody>
          <a:bodyPr/>
          <a:lstStyle>
            <a:lvl1pPr marL="0" indent="0">
              <a:lnSpc>
                <a:spcPts val="3200"/>
              </a:lnSpc>
              <a:spcBef>
                <a:spcPts val="800"/>
              </a:spcBef>
              <a:buFontTx/>
              <a:buNone/>
              <a:defRPr sz="2800"/>
            </a:lvl1pPr>
            <a:lvl2pPr marL="274320">
              <a:spcBef>
                <a:spcPts val="400"/>
              </a:spcBef>
              <a:defRPr sz="2800"/>
            </a:lvl2pPr>
            <a:lvl3pPr marL="457200">
              <a:defRPr sz="2400"/>
            </a:lvl3pPr>
            <a:lvl4pPr marL="640080">
              <a:defRPr sz="2160"/>
            </a:lvl4pPr>
            <a:lvl5pPr marL="640080">
              <a:defRPr sz="2160"/>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fld id="{E3F236F9-F041-4E00-9797-E37608F2C4F6}" type="datetime1">
              <a:rPr lang="en-US" smtClean="0"/>
              <a:t>2/19/2021</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EXCELSIOR College</a:t>
            </a:r>
          </a:p>
        </p:txBody>
      </p:sp>
      <p:sp>
        <p:nvSpPr>
          <p:cNvPr id="7" name="Rectangle 6"/>
          <p:cNvSpPr>
            <a:spLocks noGrp="1" noChangeArrowheads="1"/>
          </p:cNvSpPr>
          <p:nvPr>
            <p:ph type="sldNum" sz="quarter" idx="12"/>
          </p:nvPr>
        </p:nvSpPr>
        <p:spPr>
          <a:ln/>
        </p:spPr>
        <p:txBody>
          <a:bodyPr/>
          <a:lstStyle>
            <a:lvl1pPr>
              <a:defRPr/>
            </a:lvl1pPr>
          </a:lstStyle>
          <a:p>
            <a:pPr>
              <a:defRPr/>
            </a:pPr>
            <a:fld id="{3A96B3B7-840E-427F-B8B8-010B7F929619}" type="slidenum">
              <a:rPr lang="en-US"/>
              <a:pPr>
                <a:defRPr/>
              </a:pPr>
              <a:t>‹#›</a:t>
            </a:fld>
            <a:endParaRPr lang="en-US" dirty="0"/>
          </a:p>
        </p:txBody>
      </p:sp>
      <p:sp>
        <p:nvSpPr>
          <p:cNvPr id="9" name="Content Placeholder 2"/>
          <p:cNvSpPr>
            <a:spLocks noGrp="1"/>
          </p:cNvSpPr>
          <p:nvPr>
            <p:ph sz="half" idx="13"/>
          </p:nvPr>
        </p:nvSpPr>
        <p:spPr>
          <a:xfrm>
            <a:off x="7772400" y="3048000"/>
            <a:ext cx="5486400" cy="4419600"/>
          </a:xfrm>
        </p:spPr>
        <p:txBody>
          <a:bodyPr/>
          <a:lstStyle>
            <a:lvl1pPr marL="0" indent="0">
              <a:lnSpc>
                <a:spcPts val="3200"/>
              </a:lnSpc>
              <a:spcBef>
                <a:spcPts val="800"/>
              </a:spcBef>
              <a:buFontTx/>
              <a:buNone/>
              <a:defRPr sz="2800"/>
            </a:lvl1pPr>
            <a:lvl2pPr marL="274320">
              <a:defRPr sz="2800"/>
            </a:lvl2pPr>
            <a:lvl3pPr marL="457200">
              <a:defRPr sz="2400"/>
            </a:lvl3pPr>
            <a:lvl4pPr marL="640080">
              <a:defRPr sz="2160"/>
            </a:lvl4pPr>
            <a:lvl5pPr marL="640080">
              <a:defRPr sz="2160"/>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idx="14"/>
          </p:nvPr>
        </p:nvSpPr>
        <p:spPr>
          <a:xfrm>
            <a:off x="1369423" y="2288176"/>
            <a:ext cx="5488577" cy="601163"/>
          </a:xfrm>
          <a:pattFill prst="wdUpDiag">
            <a:fgClr>
              <a:srgbClr val="00719E"/>
            </a:fgClr>
            <a:bgClr>
              <a:schemeClr val="accent1"/>
            </a:bgClr>
          </a:pattFill>
        </p:spPr>
        <p:txBody>
          <a:bodyPr anchor="b"/>
          <a:lstStyle>
            <a:lvl1pPr marL="0" indent="0">
              <a:buNone/>
              <a:defRPr sz="2880" b="1" cap="none" spc="0" baseline="0">
                <a:solidFill>
                  <a:schemeClr val="bg1"/>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Edit Master text styles</a:t>
            </a:r>
          </a:p>
        </p:txBody>
      </p:sp>
      <p:sp>
        <p:nvSpPr>
          <p:cNvPr id="12" name="Text Placeholder 2"/>
          <p:cNvSpPr>
            <a:spLocks noGrp="1"/>
          </p:cNvSpPr>
          <p:nvPr>
            <p:ph type="body" idx="15"/>
          </p:nvPr>
        </p:nvSpPr>
        <p:spPr>
          <a:xfrm>
            <a:off x="7770223" y="2292666"/>
            <a:ext cx="5488577" cy="601163"/>
          </a:xfrm>
          <a:pattFill prst="wdUpDiag">
            <a:fgClr>
              <a:srgbClr val="00719E"/>
            </a:fgClr>
            <a:bgClr>
              <a:schemeClr val="accent1"/>
            </a:bgClr>
          </a:pattFill>
        </p:spPr>
        <p:txBody>
          <a:bodyPr anchor="b"/>
          <a:lstStyle>
            <a:lvl1pPr marL="0" indent="0">
              <a:buNone/>
              <a:defRPr sz="2880" b="1" cap="none" spc="0" baseline="0">
                <a:solidFill>
                  <a:schemeClr val="bg1"/>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Edit Master text styles</a:t>
            </a:r>
          </a:p>
        </p:txBody>
      </p:sp>
    </p:spTree>
    <p:extLst>
      <p:ext uri="{BB962C8B-B14F-4D97-AF65-F5344CB8AC3E}">
        <p14:creationId xmlns:p14="http://schemas.microsoft.com/office/powerpoint/2010/main" val="3770677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0 - Block Title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1371600"/>
            <a:ext cx="5334000" cy="5334000"/>
          </a:xfrm>
          <a:pattFill prst="wdUpDiag">
            <a:fgClr>
              <a:srgbClr val="BC37BF"/>
            </a:fgClr>
            <a:bgClr>
              <a:schemeClr val="tx2"/>
            </a:bgClr>
          </a:pattFill>
          <a:ln>
            <a:noFill/>
          </a:ln>
        </p:spPr>
        <p:txBody>
          <a:bodyPr lIns="182880" tIns="91440" rIns="182880" bIns="91440"/>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858000" y="1371601"/>
            <a:ext cx="6400800" cy="5334000"/>
          </a:xfrm>
          <a:noFill/>
        </p:spPr>
        <p:txBody>
          <a:bodyPr lIns="137160" tIns="137160" rIns="137160" bIns="137160" anchor="ctr" anchorCtr="0"/>
          <a:lstStyle>
            <a:lvl1pPr marL="182880" indent="-274320">
              <a:lnSpc>
                <a:spcPts val="3200"/>
              </a:lnSpc>
              <a:spcBef>
                <a:spcPts val="800"/>
              </a:spcBef>
              <a:buFont typeface="Arial" panose="020B0604020202020204" pitchFamily="34" charset="0"/>
              <a:buChar char="•"/>
              <a:defRPr sz="3000"/>
            </a:lvl1pPr>
            <a:lvl2pPr marL="365760">
              <a:spcBef>
                <a:spcPts val="400"/>
              </a:spcBef>
              <a:defRPr sz="2800"/>
            </a:lvl2pPr>
            <a:lvl3pPr marL="457200">
              <a:defRPr sz="2400"/>
            </a:lvl3pPr>
            <a:lvl4pPr marL="640080">
              <a:defRPr sz="2160"/>
            </a:lvl4pPr>
            <a:lvl5pPr marL="640080">
              <a:defRPr sz="2160"/>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fld id="{E3F236F9-F041-4E00-9797-E37608F2C4F6}" type="datetime1">
              <a:rPr lang="en-US" smtClean="0"/>
              <a:t>2/19/2021</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EXCELSIOR College</a:t>
            </a:r>
          </a:p>
        </p:txBody>
      </p:sp>
      <p:sp>
        <p:nvSpPr>
          <p:cNvPr id="7" name="Rectangle 6"/>
          <p:cNvSpPr>
            <a:spLocks noGrp="1" noChangeArrowheads="1"/>
          </p:cNvSpPr>
          <p:nvPr>
            <p:ph type="sldNum" sz="quarter" idx="12"/>
          </p:nvPr>
        </p:nvSpPr>
        <p:spPr>
          <a:ln/>
        </p:spPr>
        <p:txBody>
          <a:bodyPr/>
          <a:lstStyle>
            <a:lvl1pPr>
              <a:defRPr/>
            </a:lvl1pPr>
          </a:lstStyle>
          <a:p>
            <a:pPr>
              <a:defRPr/>
            </a:pPr>
            <a:fld id="{3A96B3B7-840E-427F-B8B8-010B7F929619}" type="slidenum">
              <a:rPr lang="en-US"/>
              <a:pPr>
                <a:defRPr/>
              </a:pPr>
              <a:t>‹#›</a:t>
            </a:fld>
            <a:endParaRPr lang="en-US" dirty="0"/>
          </a:p>
        </p:txBody>
      </p:sp>
    </p:spTree>
    <p:extLst>
      <p:ext uri="{BB962C8B-B14F-4D97-AF65-F5344CB8AC3E}">
        <p14:creationId xmlns:p14="http://schemas.microsoft.com/office/powerpoint/2010/main" val="2934804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 - Block Title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1371600"/>
            <a:ext cx="5334000" cy="5334000"/>
          </a:xfrm>
          <a:pattFill prst="wdUpDiag">
            <a:fgClr>
              <a:srgbClr val="00719E"/>
            </a:fgClr>
            <a:bgClr>
              <a:schemeClr val="accent1"/>
            </a:bgClr>
          </a:pattFill>
          <a:ln>
            <a:noFill/>
          </a:ln>
        </p:spPr>
        <p:txBody>
          <a:bodyPr lIns="182880" tIns="91440" rIns="182880" bIns="91440"/>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858000" y="1371601"/>
            <a:ext cx="6400800" cy="5334000"/>
          </a:xfrm>
          <a:noFill/>
        </p:spPr>
        <p:txBody>
          <a:bodyPr lIns="137160" tIns="137160" rIns="137160" bIns="137160" anchor="ctr" anchorCtr="0"/>
          <a:lstStyle>
            <a:lvl1pPr marL="182880" indent="-274320">
              <a:lnSpc>
                <a:spcPts val="3200"/>
              </a:lnSpc>
              <a:spcBef>
                <a:spcPts val="800"/>
              </a:spcBef>
              <a:buFont typeface="Arial" panose="020B0604020202020204" pitchFamily="34" charset="0"/>
              <a:buChar char="•"/>
              <a:defRPr sz="3000"/>
            </a:lvl1pPr>
            <a:lvl2pPr marL="365760">
              <a:spcBef>
                <a:spcPts val="400"/>
              </a:spcBef>
              <a:defRPr sz="2800"/>
            </a:lvl2pPr>
            <a:lvl3pPr marL="457200">
              <a:defRPr sz="2400"/>
            </a:lvl3pPr>
            <a:lvl4pPr marL="640080">
              <a:defRPr sz="2160"/>
            </a:lvl4pPr>
            <a:lvl5pPr marL="640080">
              <a:defRPr sz="2160"/>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fld id="{E3F236F9-F041-4E00-9797-E37608F2C4F6}" type="datetime1">
              <a:rPr lang="en-US" smtClean="0"/>
              <a:t>2/19/2021</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EXCELSIOR College</a:t>
            </a:r>
          </a:p>
        </p:txBody>
      </p:sp>
      <p:sp>
        <p:nvSpPr>
          <p:cNvPr id="7" name="Rectangle 6"/>
          <p:cNvSpPr>
            <a:spLocks noGrp="1" noChangeArrowheads="1"/>
          </p:cNvSpPr>
          <p:nvPr>
            <p:ph type="sldNum" sz="quarter" idx="12"/>
          </p:nvPr>
        </p:nvSpPr>
        <p:spPr>
          <a:ln/>
        </p:spPr>
        <p:txBody>
          <a:bodyPr/>
          <a:lstStyle>
            <a:lvl1pPr>
              <a:defRPr/>
            </a:lvl1pPr>
          </a:lstStyle>
          <a:p>
            <a:pPr>
              <a:defRPr/>
            </a:pPr>
            <a:fld id="{3A96B3B7-840E-427F-B8B8-010B7F929619}" type="slidenum">
              <a:rPr lang="en-US"/>
              <a:pPr>
                <a:defRPr/>
              </a:pPr>
              <a:t>‹#›</a:t>
            </a:fld>
            <a:endParaRPr lang="en-US" dirty="0"/>
          </a:p>
        </p:txBody>
      </p:sp>
    </p:spTree>
    <p:extLst>
      <p:ext uri="{BB962C8B-B14F-4D97-AF65-F5344CB8AC3E}">
        <p14:creationId xmlns:p14="http://schemas.microsoft.com/office/powerpoint/2010/main" val="422850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2 - Block Title Dark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1371600"/>
            <a:ext cx="5334000" cy="5334000"/>
          </a:xfrm>
          <a:pattFill prst="wdUpDiag">
            <a:fgClr>
              <a:srgbClr val="BC37BF"/>
            </a:fgClr>
            <a:bgClr>
              <a:schemeClr val="tx2"/>
            </a:bgClr>
          </a:pattFill>
          <a:ln>
            <a:noFill/>
          </a:ln>
        </p:spPr>
        <p:txBody>
          <a:bodyPr lIns="182880" tIns="91440" rIns="182880" bIns="91440"/>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858000" y="1371601"/>
            <a:ext cx="6400800" cy="5334000"/>
          </a:xfrm>
          <a:noFill/>
        </p:spPr>
        <p:txBody>
          <a:bodyPr lIns="137160" tIns="137160" rIns="137160" bIns="137160" anchor="ctr" anchorCtr="0"/>
          <a:lstStyle>
            <a:lvl1pPr marL="182880" indent="-274320">
              <a:lnSpc>
                <a:spcPts val="3200"/>
              </a:lnSpc>
              <a:spcBef>
                <a:spcPts val="800"/>
              </a:spcBef>
              <a:buFont typeface="Arial" panose="020B0604020202020204" pitchFamily="34" charset="0"/>
              <a:buChar char="•"/>
              <a:defRPr sz="3000">
                <a:solidFill>
                  <a:schemeClr val="bg1"/>
                </a:solidFill>
              </a:defRPr>
            </a:lvl1pPr>
            <a:lvl2pPr marL="365760">
              <a:spcBef>
                <a:spcPts val="400"/>
              </a:spcBef>
              <a:defRPr sz="2800">
                <a:solidFill>
                  <a:schemeClr val="bg1"/>
                </a:solidFill>
              </a:defRPr>
            </a:lvl2pPr>
            <a:lvl3pPr marL="457200">
              <a:defRPr sz="2400">
                <a:solidFill>
                  <a:schemeClr val="bg1"/>
                </a:solidFill>
              </a:defRPr>
            </a:lvl3pPr>
            <a:lvl4pPr marL="640080">
              <a:defRPr sz="2160">
                <a:solidFill>
                  <a:schemeClr val="bg1"/>
                </a:solidFill>
              </a:defRPr>
            </a:lvl4pPr>
            <a:lvl5pPr marL="640080">
              <a:defRPr sz="2160">
                <a:solidFill>
                  <a:schemeClr val="bg1"/>
                </a:solidFill>
              </a:defRPr>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dt" sz="half" idx="10"/>
          </p:nvPr>
        </p:nvSpPr>
        <p:spPr>
          <a:ln/>
        </p:spPr>
        <p:txBody>
          <a:bodyPr/>
          <a:lstStyle>
            <a:lvl1pPr>
              <a:defRPr>
                <a:solidFill>
                  <a:schemeClr val="bg1"/>
                </a:solidFill>
              </a:defRPr>
            </a:lvl1pPr>
          </a:lstStyle>
          <a:p>
            <a:pPr>
              <a:defRPr/>
            </a:pPr>
            <a:fld id="{E3F236F9-F041-4E00-9797-E37608F2C4F6}" type="datetime1">
              <a:rPr lang="en-US" smtClean="0"/>
              <a:pPr>
                <a:defRPr/>
              </a:pPr>
              <a:t>2/19/2021</a:t>
            </a:fld>
            <a:endParaRPr lang="en-US" dirty="0"/>
          </a:p>
        </p:txBody>
      </p:sp>
      <p:sp>
        <p:nvSpPr>
          <p:cNvPr id="6" name="Rectangle 5"/>
          <p:cNvSpPr>
            <a:spLocks noGrp="1" noChangeArrowheads="1"/>
          </p:cNvSpPr>
          <p:nvPr>
            <p:ph type="ftr" sz="quarter" idx="11"/>
          </p:nvPr>
        </p:nvSpPr>
        <p:spPr>
          <a:ln/>
        </p:spPr>
        <p:txBody>
          <a:bodyPr/>
          <a:lstStyle>
            <a:lvl1pPr>
              <a:defRPr>
                <a:solidFill>
                  <a:schemeClr val="bg1"/>
                </a:solidFill>
              </a:defRPr>
            </a:lvl1pPr>
          </a:lstStyle>
          <a:p>
            <a:pPr>
              <a:defRPr/>
            </a:pPr>
            <a:r>
              <a:rPr lang="en-US" dirty="0"/>
              <a:t>EXCELSIOR College</a:t>
            </a:r>
          </a:p>
        </p:txBody>
      </p:sp>
      <p:sp>
        <p:nvSpPr>
          <p:cNvPr id="7" name="Rectangle 6"/>
          <p:cNvSpPr>
            <a:spLocks noGrp="1" noChangeArrowheads="1"/>
          </p:cNvSpPr>
          <p:nvPr>
            <p:ph type="sldNum" sz="quarter" idx="12"/>
          </p:nvPr>
        </p:nvSpPr>
        <p:spPr>
          <a:ln/>
        </p:spPr>
        <p:txBody>
          <a:bodyPr/>
          <a:lstStyle>
            <a:lvl1pPr>
              <a:defRPr>
                <a:solidFill>
                  <a:schemeClr val="bg1"/>
                </a:solidFill>
              </a:defRPr>
            </a:lvl1pPr>
          </a:lstStyle>
          <a:p>
            <a:pPr>
              <a:defRPr/>
            </a:pPr>
            <a:fld id="{3A96B3B7-840E-427F-B8B8-010B7F929619}" type="slidenum">
              <a:rPr lang="en-US" smtClean="0"/>
              <a:pPr>
                <a:defRPr/>
              </a:pPr>
              <a:t>‹#›</a:t>
            </a:fld>
            <a:endParaRPr lang="en-US" dirty="0"/>
          </a:p>
        </p:txBody>
      </p:sp>
    </p:spTree>
    <p:extLst>
      <p:ext uri="{BB962C8B-B14F-4D97-AF65-F5344CB8AC3E}">
        <p14:creationId xmlns:p14="http://schemas.microsoft.com/office/powerpoint/2010/main" val="996430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 - Large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457200"/>
            <a:ext cx="10058400" cy="786063"/>
          </a:xfrm>
        </p:spPr>
        <p:txBody>
          <a:bodyPr>
            <a:normAutofit/>
          </a:bodyPr>
          <a:lstStyle>
            <a:lvl1pPr>
              <a:lnSpc>
                <a:spcPts val="3200"/>
              </a:lnSpc>
              <a:defRPr sz="3000"/>
            </a:lvl1p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fld id="{E3F236F9-F041-4E00-9797-E37608F2C4F6}" type="datetime1">
              <a:rPr lang="en-US" smtClean="0"/>
              <a:t>2/19/2021</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EXCELSIOR College</a:t>
            </a:r>
          </a:p>
        </p:txBody>
      </p:sp>
      <p:sp>
        <p:nvSpPr>
          <p:cNvPr id="7" name="Rectangle 6"/>
          <p:cNvSpPr>
            <a:spLocks noGrp="1" noChangeArrowheads="1"/>
          </p:cNvSpPr>
          <p:nvPr>
            <p:ph type="sldNum" sz="quarter" idx="12"/>
          </p:nvPr>
        </p:nvSpPr>
        <p:spPr>
          <a:ln/>
        </p:spPr>
        <p:txBody>
          <a:bodyPr/>
          <a:lstStyle>
            <a:lvl1pPr>
              <a:defRPr/>
            </a:lvl1pPr>
          </a:lstStyle>
          <a:p>
            <a:pPr>
              <a:defRPr/>
            </a:pPr>
            <a:fld id="{3A96B3B7-840E-427F-B8B8-010B7F929619}" type="slidenum">
              <a:rPr lang="en-US"/>
              <a:pPr>
                <a:defRPr/>
              </a:pPr>
              <a:t>‹#›</a:t>
            </a:fld>
            <a:endParaRPr lang="en-US" dirty="0"/>
          </a:p>
        </p:txBody>
      </p:sp>
      <p:sp>
        <p:nvSpPr>
          <p:cNvPr id="27" name="Text Placeholder 8"/>
          <p:cNvSpPr>
            <a:spLocks noGrp="1"/>
          </p:cNvSpPr>
          <p:nvPr>
            <p:ph type="body" sz="quarter" idx="21" hasCustomPrompt="1"/>
          </p:nvPr>
        </p:nvSpPr>
        <p:spPr>
          <a:xfrm>
            <a:off x="12496800" y="5833108"/>
            <a:ext cx="1752600" cy="990600"/>
          </a:xfrm>
        </p:spPr>
        <p:txBody>
          <a:bodyPr lIns="0"/>
          <a:lstStyle>
            <a:lvl1pPr marL="0" indent="0">
              <a:lnSpc>
                <a:spcPts val="1200"/>
              </a:lnSpc>
              <a:spcAft>
                <a:spcPts val="0"/>
              </a:spcAft>
              <a:buFontTx/>
              <a:buNone/>
              <a:defRPr sz="1000" baseline="0"/>
            </a:lvl1pPr>
            <a:lvl2pPr marL="0" indent="0">
              <a:lnSpc>
                <a:spcPts val="1200"/>
              </a:lnSpc>
              <a:spcBef>
                <a:spcPts val="0"/>
              </a:spcBef>
              <a:spcAft>
                <a:spcPts val="0"/>
              </a:spcAft>
              <a:buFontTx/>
              <a:buNone/>
              <a:defRPr sz="1000"/>
            </a:lvl2pPr>
            <a:lvl3pPr marL="0" indent="0">
              <a:lnSpc>
                <a:spcPts val="1200"/>
              </a:lnSpc>
              <a:spcBef>
                <a:spcPts val="0"/>
              </a:spcBef>
              <a:spcAft>
                <a:spcPts val="0"/>
              </a:spcAft>
              <a:buFontTx/>
              <a:buNone/>
              <a:defRPr sz="1000"/>
            </a:lvl3pPr>
            <a:lvl4pPr marL="0" indent="0">
              <a:lnSpc>
                <a:spcPts val="1200"/>
              </a:lnSpc>
              <a:spcBef>
                <a:spcPts val="0"/>
              </a:spcBef>
              <a:spcAft>
                <a:spcPts val="0"/>
              </a:spcAft>
              <a:buFontTx/>
              <a:buNone/>
              <a:defRPr sz="1000"/>
            </a:lvl4pPr>
            <a:lvl5pPr marL="0" indent="0">
              <a:lnSpc>
                <a:spcPts val="1200"/>
              </a:lnSpc>
              <a:spcBef>
                <a:spcPts val="0"/>
              </a:spcBef>
              <a:spcAft>
                <a:spcPts val="0"/>
              </a:spcAft>
              <a:buFontTx/>
              <a:buNone/>
              <a:defRPr sz="1000"/>
            </a:lvl5pPr>
          </a:lstStyle>
          <a:p>
            <a:pPr lvl="0"/>
            <a:r>
              <a:rPr lang="en-US" dirty="0"/>
              <a:t>Click to add a source credit or other info. Note: This size will probably not be legible during a presentation. </a:t>
            </a:r>
          </a:p>
          <a:p>
            <a:pPr lvl="1"/>
            <a:r>
              <a:rPr lang="en-US" dirty="0"/>
              <a:t>Second level</a:t>
            </a:r>
          </a:p>
          <a:p>
            <a:pPr lvl="2"/>
            <a:r>
              <a:rPr lang="en-US" dirty="0"/>
              <a:t>Third level</a:t>
            </a:r>
          </a:p>
          <a:p>
            <a:pPr lvl="3"/>
            <a:r>
              <a:rPr lang="en-US" dirty="0"/>
              <a:t>Fourth </a:t>
            </a:r>
            <a:r>
              <a:rPr lang="en-US" dirty="0" err="1"/>
              <a:t>leel</a:t>
            </a:r>
            <a:endParaRPr lang="en-US" dirty="0"/>
          </a:p>
          <a:p>
            <a:pPr lvl="4"/>
            <a:r>
              <a:rPr lang="en-US" dirty="0"/>
              <a:t>Fifth level</a:t>
            </a:r>
          </a:p>
        </p:txBody>
      </p:sp>
      <p:sp>
        <p:nvSpPr>
          <p:cNvPr id="3" name="Content Placeholder 2"/>
          <p:cNvSpPr>
            <a:spLocks noGrp="1"/>
          </p:cNvSpPr>
          <p:nvPr>
            <p:ph sz="half" idx="1" hasCustomPrompt="1"/>
          </p:nvPr>
        </p:nvSpPr>
        <p:spPr>
          <a:xfrm>
            <a:off x="12496800" y="1752600"/>
            <a:ext cx="1752600" cy="3962400"/>
          </a:xfrm>
        </p:spPr>
        <p:txBody>
          <a:bodyPr lIns="0" anchor="ctr" anchorCtr="0">
            <a:normAutofit/>
          </a:bodyPr>
          <a:lstStyle>
            <a:lvl1pPr marL="0" indent="0">
              <a:lnSpc>
                <a:spcPts val="2200"/>
              </a:lnSpc>
              <a:spcBef>
                <a:spcPts val="300"/>
              </a:spcBef>
              <a:spcAft>
                <a:spcPts val="300"/>
              </a:spcAft>
              <a:buFontTx/>
              <a:buNone/>
              <a:defRPr sz="2000"/>
            </a:lvl1pPr>
            <a:lvl2pPr marL="0" indent="0">
              <a:lnSpc>
                <a:spcPts val="2200"/>
              </a:lnSpc>
              <a:spcBef>
                <a:spcPts val="300"/>
              </a:spcBef>
              <a:spcAft>
                <a:spcPts val="300"/>
              </a:spcAft>
              <a:buFontTx/>
              <a:buNone/>
              <a:defRPr sz="2000"/>
            </a:lvl2pPr>
            <a:lvl3pPr marL="0" indent="0">
              <a:lnSpc>
                <a:spcPts val="2200"/>
              </a:lnSpc>
              <a:spcBef>
                <a:spcPts val="300"/>
              </a:spcBef>
              <a:spcAft>
                <a:spcPts val="300"/>
              </a:spcAft>
              <a:buFontTx/>
              <a:buNone/>
              <a:defRPr sz="2000"/>
            </a:lvl3pPr>
            <a:lvl4pPr marL="0" indent="0">
              <a:lnSpc>
                <a:spcPts val="2200"/>
              </a:lnSpc>
              <a:spcBef>
                <a:spcPts val="300"/>
              </a:spcBef>
              <a:spcAft>
                <a:spcPts val="300"/>
              </a:spcAft>
              <a:buFontTx/>
              <a:buNone/>
              <a:defRPr sz="2000"/>
            </a:lvl4pPr>
            <a:lvl5pPr marL="0" indent="0">
              <a:lnSpc>
                <a:spcPts val="2200"/>
              </a:lnSpc>
              <a:spcBef>
                <a:spcPts val="300"/>
              </a:spcBef>
              <a:spcAft>
                <a:spcPts val="300"/>
              </a:spcAft>
              <a:buFontTx/>
              <a:buNone/>
              <a:defRPr sz="2000"/>
            </a:lvl5pPr>
            <a:lvl6pPr>
              <a:defRPr sz="2160"/>
            </a:lvl6pPr>
            <a:lvl7pPr>
              <a:defRPr sz="2160"/>
            </a:lvl7pPr>
            <a:lvl8pPr>
              <a:defRPr sz="2160"/>
            </a:lvl8pPr>
            <a:lvl9pPr>
              <a:defRPr sz="2160"/>
            </a:lvl9pPr>
          </a:lstStyle>
          <a:p>
            <a:pPr lvl="0"/>
            <a:r>
              <a:rPr lang="en-US" dirty="0"/>
              <a:t>Click to add a Chart Caption</a:t>
            </a:r>
          </a:p>
          <a:p>
            <a:pPr lvl="1"/>
            <a:r>
              <a:rPr lang="en-US" dirty="0"/>
              <a:t>Second level</a:t>
            </a:r>
          </a:p>
          <a:p>
            <a:pPr lvl="2"/>
            <a:r>
              <a:rPr lang="en-US" dirty="0"/>
              <a:t>Third level</a:t>
            </a:r>
          </a:p>
          <a:p>
            <a:pPr lvl="3"/>
            <a:r>
              <a:rPr lang="en-US" dirty="0"/>
              <a:t>Fourth level</a:t>
            </a:r>
          </a:p>
          <a:p>
            <a:pPr lvl="4"/>
            <a:r>
              <a:rPr lang="en-US" dirty="0" err="1"/>
              <a:t>Fith</a:t>
            </a:r>
            <a:r>
              <a:rPr lang="en-US" dirty="0"/>
              <a:t> level</a:t>
            </a:r>
          </a:p>
        </p:txBody>
      </p:sp>
      <p:sp>
        <p:nvSpPr>
          <p:cNvPr id="8" name="Chart Placeholder 7"/>
          <p:cNvSpPr>
            <a:spLocks noGrp="1"/>
          </p:cNvSpPr>
          <p:nvPr>
            <p:ph type="chart" sz="quarter" idx="22" hasCustomPrompt="1"/>
          </p:nvPr>
        </p:nvSpPr>
        <p:spPr>
          <a:xfrm>
            <a:off x="2286000" y="1752600"/>
            <a:ext cx="10058400" cy="6019800"/>
          </a:xfrm>
        </p:spPr>
        <p:txBody>
          <a:bodyPr/>
          <a:lstStyle>
            <a:lvl1pPr marL="0" indent="0" algn="ctr">
              <a:lnSpc>
                <a:spcPts val="3500"/>
              </a:lnSpc>
              <a:buFontTx/>
              <a:buNone/>
              <a:defRPr sz="2400" baseline="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dirty="0"/>
              <a:t>Click to add a chart with a white background.</a:t>
            </a:r>
            <a:br>
              <a:rPr lang="en-US" dirty="0"/>
            </a:br>
            <a:r>
              <a:rPr lang="en-US" dirty="0"/>
              <a:t>You may turn the chart title off by clicking on the + icon in the top right corner of the chart, and use the slide title. </a:t>
            </a:r>
          </a:p>
        </p:txBody>
      </p:sp>
      <p:cxnSp>
        <p:nvCxnSpPr>
          <p:cNvPr id="10" name="Straight Connector 9"/>
          <p:cNvCxnSpPr/>
          <p:nvPr userDrawn="1"/>
        </p:nvCxnSpPr>
        <p:spPr>
          <a:xfrm>
            <a:off x="2286000" y="1280160"/>
            <a:ext cx="100584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908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 - Two Char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457200"/>
            <a:ext cx="10058400" cy="786063"/>
          </a:xfrm>
        </p:spPr>
        <p:txBody>
          <a:bodyPr>
            <a:normAutofit/>
          </a:bodyPr>
          <a:lstStyle>
            <a:lvl1pPr>
              <a:lnSpc>
                <a:spcPts val="3200"/>
              </a:lnSpc>
              <a:defRPr sz="3000"/>
            </a:lvl1p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fld id="{E3F236F9-F041-4E00-9797-E37608F2C4F6}" type="datetime1">
              <a:rPr lang="en-US" smtClean="0"/>
              <a:t>2/19/2021</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EXCELSIOR College</a:t>
            </a:r>
          </a:p>
        </p:txBody>
      </p:sp>
      <p:sp>
        <p:nvSpPr>
          <p:cNvPr id="7" name="Rectangle 6"/>
          <p:cNvSpPr>
            <a:spLocks noGrp="1" noChangeArrowheads="1"/>
          </p:cNvSpPr>
          <p:nvPr>
            <p:ph type="sldNum" sz="quarter" idx="12"/>
          </p:nvPr>
        </p:nvSpPr>
        <p:spPr>
          <a:ln/>
        </p:spPr>
        <p:txBody>
          <a:bodyPr/>
          <a:lstStyle>
            <a:lvl1pPr>
              <a:defRPr/>
            </a:lvl1pPr>
          </a:lstStyle>
          <a:p>
            <a:pPr>
              <a:defRPr/>
            </a:pPr>
            <a:fld id="{3A96B3B7-840E-427F-B8B8-010B7F929619}" type="slidenum">
              <a:rPr lang="en-US"/>
              <a:pPr>
                <a:defRPr/>
              </a:pPr>
              <a:t>‹#›</a:t>
            </a:fld>
            <a:endParaRPr lang="en-US" dirty="0"/>
          </a:p>
        </p:txBody>
      </p:sp>
      <p:sp>
        <p:nvSpPr>
          <p:cNvPr id="8" name="Chart Placeholder 7"/>
          <p:cNvSpPr>
            <a:spLocks noGrp="1"/>
          </p:cNvSpPr>
          <p:nvPr>
            <p:ph type="chart" sz="quarter" idx="22" hasCustomPrompt="1"/>
          </p:nvPr>
        </p:nvSpPr>
        <p:spPr>
          <a:xfrm>
            <a:off x="685800" y="1634489"/>
            <a:ext cx="5943600" cy="5333999"/>
          </a:xfrm>
        </p:spPr>
        <p:txBody>
          <a:bodyPr/>
          <a:lstStyle>
            <a:lvl1pPr marL="0" indent="0" algn="ctr">
              <a:lnSpc>
                <a:spcPts val="3500"/>
              </a:lnSpc>
              <a:buFontTx/>
              <a:buNone/>
              <a:defRPr sz="2400" baseline="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dirty="0"/>
              <a:t>Click to add a chart with a white background.</a:t>
            </a:r>
            <a:br>
              <a:rPr lang="en-US" dirty="0"/>
            </a:br>
            <a:r>
              <a:rPr lang="en-US" dirty="0"/>
              <a:t>You may turn the chart title off by clicking on the + icon in the top right corner of the chart, and use the slide title. </a:t>
            </a:r>
          </a:p>
        </p:txBody>
      </p:sp>
      <p:cxnSp>
        <p:nvCxnSpPr>
          <p:cNvPr id="10" name="Straight Connector 9"/>
          <p:cNvCxnSpPr/>
          <p:nvPr userDrawn="1"/>
        </p:nvCxnSpPr>
        <p:spPr>
          <a:xfrm>
            <a:off x="2286000" y="1280160"/>
            <a:ext cx="100584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2" name="Chart Placeholder 7"/>
          <p:cNvSpPr>
            <a:spLocks noGrp="1"/>
          </p:cNvSpPr>
          <p:nvPr>
            <p:ph type="chart" sz="quarter" idx="24" hasCustomPrompt="1"/>
          </p:nvPr>
        </p:nvSpPr>
        <p:spPr>
          <a:xfrm>
            <a:off x="8001000" y="1634489"/>
            <a:ext cx="5943600" cy="5333999"/>
          </a:xfrm>
        </p:spPr>
        <p:txBody>
          <a:bodyPr/>
          <a:lstStyle>
            <a:lvl1pPr marL="0" indent="0" algn="ctr">
              <a:lnSpc>
                <a:spcPts val="3500"/>
              </a:lnSpc>
              <a:buFontTx/>
              <a:buNone/>
              <a:defRPr sz="2400" baseline="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dirty="0"/>
              <a:t>Click to add a chart with a white background.</a:t>
            </a:r>
            <a:br>
              <a:rPr lang="en-US" dirty="0"/>
            </a:br>
            <a:r>
              <a:rPr lang="en-US" dirty="0"/>
              <a:t>You may turn the chart title off by clicking on the + icon in the top right corner of the chart, and use the slide title. </a:t>
            </a:r>
          </a:p>
        </p:txBody>
      </p:sp>
    </p:spTree>
    <p:extLst>
      <p:ext uri="{BB962C8B-B14F-4D97-AF65-F5344CB8AC3E}">
        <p14:creationId xmlns:p14="http://schemas.microsoft.com/office/powerpoint/2010/main" val="2516913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5 - Video or me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457200"/>
            <a:ext cx="10058400" cy="786063"/>
          </a:xfrm>
        </p:spPr>
        <p:txBody>
          <a:bodyPr>
            <a:normAutofit/>
          </a:bodyPr>
          <a:lstStyle>
            <a:lvl1pPr>
              <a:lnSpc>
                <a:spcPts val="3200"/>
              </a:lnSpc>
              <a:defRPr sz="3000"/>
            </a:lvl1p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fld id="{E3F236F9-F041-4E00-9797-E37608F2C4F6}" type="datetime1">
              <a:rPr lang="en-US" smtClean="0"/>
              <a:t>2/19/2021</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EXCELSIOR College</a:t>
            </a:r>
          </a:p>
        </p:txBody>
      </p:sp>
      <p:sp>
        <p:nvSpPr>
          <p:cNvPr id="7" name="Rectangle 6"/>
          <p:cNvSpPr>
            <a:spLocks noGrp="1" noChangeArrowheads="1"/>
          </p:cNvSpPr>
          <p:nvPr>
            <p:ph type="sldNum" sz="quarter" idx="12"/>
          </p:nvPr>
        </p:nvSpPr>
        <p:spPr>
          <a:ln/>
        </p:spPr>
        <p:txBody>
          <a:bodyPr/>
          <a:lstStyle>
            <a:lvl1pPr>
              <a:defRPr/>
            </a:lvl1pPr>
          </a:lstStyle>
          <a:p>
            <a:pPr>
              <a:defRPr/>
            </a:pPr>
            <a:fld id="{3A96B3B7-840E-427F-B8B8-010B7F929619}" type="slidenum">
              <a:rPr lang="en-US"/>
              <a:pPr>
                <a:defRPr/>
              </a:pPr>
              <a:t>‹#›</a:t>
            </a:fld>
            <a:endParaRPr lang="en-US" dirty="0"/>
          </a:p>
        </p:txBody>
      </p:sp>
      <p:sp>
        <p:nvSpPr>
          <p:cNvPr id="27" name="Text Placeholder 8"/>
          <p:cNvSpPr>
            <a:spLocks noGrp="1"/>
          </p:cNvSpPr>
          <p:nvPr>
            <p:ph type="body" sz="quarter" idx="21" hasCustomPrompt="1"/>
          </p:nvPr>
        </p:nvSpPr>
        <p:spPr>
          <a:xfrm>
            <a:off x="12877800" y="5748375"/>
            <a:ext cx="1371600" cy="990600"/>
          </a:xfrm>
        </p:spPr>
        <p:txBody>
          <a:bodyPr lIns="0"/>
          <a:lstStyle>
            <a:lvl1pPr marL="0" indent="0">
              <a:lnSpc>
                <a:spcPts val="1200"/>
              </a:lnSpc>
              <a:spcAft>
                <a:spcPts val="0"/>
              </a:spcAft>
              <a:buFontTx/>
              <a:buNone/>
              <a:defRPr sz="1000" baseline="0"/>
            </a:lvl1pPr>
            <a:lvl2pPr marL="0" indent="0">
              <a:lnSpc>
                <a:spcPts val="1200"/>
              </a:lnSpc>
              <a:spcBef>
                <a:spcPts val="0"/>
              </a:spcBef>
              <a:spcAft>
                <a:spcPts val="0"/>
              </a:spcAft>
              <a:buFontTx/>
              <a:buNone/>
              <a:defRPr sz="1000"/>
            </a:lvl2pPr>
            <a:lvl3pPr marL="0" indent="0">
              <a:lnSpc>
                <a:spcPts val="1200"/>
              </a:lnSpc>
              <a:spcBef>
                <a:spcPts val="0"/>
              </a:spcBef>
              <a:spcAft>
                <a:spcPts val="0"/>
              </a:spcAft>
              <a:buFontTx/>
              <a:buNone/>
              <a:defRPr sz="1000"/>
            </a:lvl3pPr>
            <a:lvl4pPr marL="0" indent="0">
              <a:lnSpc>
                <a:spcPts val="1200"/>
              </a:lnSpc>
              <a:spcBef>
                <a:spcPts val="0"/>
              </a:spcBef>
              <a:spcAft>
                <a:spcPts val="0"/>
              </a:spcAft>
              <a:buFontTx/>
              <a:buNone/>
              <a:defRPr sz="1000"/>
            </a:lvl4pPr>
            <a:lvl5pPr marL="0" indent="0">
              <a:lnSpc>
                <a:spcPts val="1200"/>
              </a:lnSpc>
              <a:spcBef>
                <a:spcPts val="0"/>
              </a:spcBef>
              <a:spcAft>
                <a:spcPts val="0"/>
              </a:spcAft>
              <a:buFontTx/>
              <a:buNone/>
              <a:defRPr sz="1000"/>
            </a:lvl5pPr>
          </a:lstStyle>
          <a:p>
            <a:pPr lvl="0"/>
            <a:r>
              <a:rPr lang="en-US" dirty="0"/>
              <a:t>Click to add a source credit or other info. Note: This size will probably not be legible during a presentation. </a:t>
            </a:r>
          </a:p>
          <a:p>
            <a:pPr lvl="1"/>
            <a:r>
              <a:rPr lang="en-US" dirty="0"/>
              <a:t>Second level</a:t>
            </a:r>
          </a:p>
          <a:p>
            <a:pPr lvl="2"/>
            <a:r>
              <a:rPr lang="en-US" dirty="0"/>
              <a:t>Third level</a:t>
            </a:r>
          </a:p>
          <a:p>
            <a:pPr lvl="3"/>
            <a:r>
              <a:rPr lang="en-US" dirty="0"/>
              <a:t>Fourth </a:t>
            </a:r>
            <a:r>
              <a:rPr lang="en-US" dirty="0" err="1"/>
              <a:t>leel</a:t>
            </a:r>
            <a:endParaRPr lang="en-US" dirty="0"/>
          </a:p>
          <a:p>
            <a:pPr lvl="4"/>
            <a:r>
              <a:rPr lang="en-US" dirty="0"/>
              <a:t>Fifth level</a:t>
            </a:r>
          </a:p>
        </p:txBody>
      </p:sp>
      <p:sp>
        <p:nvSpPr>
          <p:cNvPr id="3" name="Content Placeholder 2"/>
          <p:cNvSpPr>
            <a:spLocks noGrp="1"/>
          </p:cNvSpPr>
          <p:nvPr>
            <p:ph sz="half" idx="1" hasCustomPrompt="1"/>
          </p:nvPr>
        </p:nvSpPr>
        <p:spPr>
          <a:xfrm>
            <a:off x="12877800" y="1667867"/>
            <a:ext cx="1371600" cy="3962400"/>
          </a:xfrm>
        </p:spPr>
        <p:txBody>
          <a:bodyPr lIns="0" anchor="ctr" anchorCtr="0">
            <a:normAutofit/>
          </a:bodyPr>
          <a:lstStyle>
            <a:lvl1pPr marL="0" indent="0">
              <a:lnSpc>
                <a:spcPts val="2200"/>
              </a:lnSpc>
              <a:spcBef>
                <a:spcPts val="300"/>
              </a:spcBef>
              <a:spcAft>
                <a:spcPts val="300"/>
              </a:spcAft>
              <a:buFontTx/>
              <a:buNone/>
              <a:defRPr sz="2000"/>
            </a:lvl1pPr>
            <a:lvl2pPr marL="0" indent="0">
              <a:lnSpc>
                <a:spcPts val="2200"/>
              </a:lnSpc>
              <a:spcBef>
                <a:spcPts val="300"/>
              </a:spcBef>
              <a:spcAft>
                <a:spcPts val="300"/>
              </a:spcAft>
              <a:buFontTx/>
              <a:buNone/>
              <a:defRPr sz="2000"/>
            </a:lvl2pPr>
            <a:lvl3pPr marL="0" indent="0">
              <a:lnSpc>
                <a:spcPts val="2200"/>
              </a:lnSpc>
              <a:spcBef>
                <a:spcPts val="300"/>
              </a:spcBef>
              <a:spcAft>
                <a:spcPts val="300"/>
              </a:spcAft>
              <a:buFontTx/>
              <a:buNone/>
              <a:defRPr sz="2000"/>
            </a:lvl3pPr>
            <a:lvl4pPr marL="0" indent="0">
              <a:lnSpc>
                <a:spcPts val="2200"/>
              </a:lnSpc>
              <a:spcBef>
                <a:spcPts val="300"/>
              </a:spcBef>
              <a:spcAft>
                <a:spcPts val="300"/>
              </a:spcAft>
              <a:buFontTx/>
              <a:buNone/>
              <a:defRPr sz="2000"/>
            </a:lvl4pPr>
            <a:lvl5pPr marL="0" indent="0">
              <a:lnSpc>
                <a:spcPts val="2200"/>
              </a:lnSpc>
              <a:spcBef>
                <a:spcPts val="300"/>
              </a:spcBef>
              <a:spcAft>
                <a:spcPts val="300"/>
              </a:spcAft>
              <a:buFontTx/>
              <a:buNone/>
              <a:defRPr sz="2000"/>
            </a:lvl5pPr>
            <a:lvl6pPr>
              <a:defRPr sz="2160"/>
            </a:lvl6pPr>
            <a:lvl7pPr>
              <a:defRPr sz="2160"/>
            </a:lvl7pPr>
            <a:lvl8pPr>
              <a:defRPr sz="2160"/>
            </a:lvl8pPr>
            <a:lvl9pPr>
              <a:defRPr sz="2160"/>
            </a:lvl9pPr>
          </a:lstStyle>
          <a:p>
            <a:pPr lvl="0"/>
            <a:r>
              <a:rPr lang="en-US" dirty="0"/>
              <a:t>Click to add a media Caption</a:t>
            </a:r>
          </a:p>
          <a:p>
            <a:pPr lvl="1"/>
            <a:r>
              <a:rPr lang="en-US" dirty="0"/>
              <a:t>Second level</a:t>
            </a:r>
          </a:p>
          <a:p>
            <a:pPr lvl="2"/>
            <a:r>
              <a:rPr lang="en-US" dirty="0"/>
              <a:t>Third level</a:t>
            </a:r>
          </a:p>
          <a:p>
            <a:pPr lvl="3"/>
            <a:r>
              <a:rPr lang="en-US" dirty="0"/>
              <a:t>Fourth level</a:t>
            </a:r>
          </a:p>
          <a:p>
            <a:pPr lvl="4"/>
            <a:r>
              <a:rPr lang="en-US" dirty="0" err="1"/>
              <a:t>Fith</a:t>
            </a:r>
            <a:r>
              <a:rPr lang="en-US" dirty="0"/>
              <a:t> level</a:t>
            </a:r>
          </a:p>
        </p:txBody>
      </p:sp>
      <p:cxnSp>
        <p:nvCxnSpPr>
          <p:cNvPr id="10" name="Straight Connector 9"/>
          <p:cNvCxnSpPr/>
          <p:nvPr userDrawn="1"/>
        </p:nvCxnSpPr>
        <p:spPr>
          <a:xfrm>
            <a:off x="2286000" y="1280160"/>
            <a:ext cx="100584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9" name="Media Placeholder 8"/>
          <p:cNvSpPr>
            <a:spLocks noGrp="1" noChangeAspect="1"/>
          </p:cNvSpPr>
          <p:nvPr>
            <p:ph type="media" sz="quarter" idx="22" hasCustomPrompt="1"/>
          </p:nvPr>
        </p:nvSpPr>
        <p:spPr>
          <a:xfrm>
            <a:off x="1966976" y="1641634"/>
            <a:ext cx="10696448" cy="6016752"/>
          </a:xfrm>
        </p:spPr>
        <p:txBody>
          <a:bodyPr/>
          <a:lstStyle>
            <a:lvl1pPr marL="0" indent="0" algn="ctr">
              <a:buFontTx/>
              <a:buNone/>
              <a:defRPr/>
            </a:lvl1pPr>
          </a:lstStyle>
          <a:p>
            <a:r>
              <a:rPr lang="en-US" dirty="0"/>
              <a:t>Click to add media</a:t>
            </a:r>
          </a:p>
        </p:txBody>
      </p:sp>
    </p:spTree>
    <p:extLst>
      <p:ext uri="{BB962C8B-B14F-4D97-AF65-F5344CB8AC3E}">
        <p14:creationId xmlns:p14="http://schemas.microsoft.com/office/powerpoint/2010/main" val="977955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6 - Section St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435" name="Rectangle 3"/>
          <p:cNvSpPr>
            <a:spLocks noGrp="1" noChangeAspect="1" noChangeArrowheads="1"/>
          </p:cNvSpPr>
          <p:nvPr>
            <p:ph type="ctrTitle"/>
          </p:nvPr>
        </p:nvSpPr>
        <p:spPr>
          <a:xfrm>
            <a:off x="0" y="2331720"/>
            <a:ext cx="14630400" cy="2514600"/>
          </a:xfrm>
          <a:blipFill dpi="0" rotWithShape="1">
            <a:blip r:embed="rId3">
              <a:alphaModFix amt="50000"/>
            </a:blip>
            <a:srcRect/>
            <a:stretch>
              <a:fillRect t="-7882" b="-192118"/>
            </a:stretch>
          </a:blipFill>
        </p:spPr>
        <p:txBody>
          <a:bodyPr lIns="914400" tIns="137160" rIns="914400" bIns="137160">
            <a:normAutofit/>
          </a:bodyPr>
          <a:lstStyle>
            <a:lvl1pPr algn="ctr">
              <a:lnSpc>
                <a:spcPts val="8500"/>
              </a:lnSpc>
              <a:defRPr sz="8000">
                <a:solidFill>
                  <a:schemeClr val="bg1"/>
                </a:solidFill>
                <a:effectLst>
                  <a:outerShdw blurRad="228600" dist="50800" dir="5400000" sx="101000" sy="101000" algn="ctr" rotWithShape="0">
                    <a:schemeClr val="tx2"/>
                  </a:outerShdw>
                </a:effectLst>
                <a:latin typeface="Roboto Medium" panose="02000000000000000000" pitchFamily="2" charset="0"/>
                <a:ea typeface="Roboto Medium" panose="02000000000000000000" pitchFamily="2" charset="0"/>
                <a:cs typeface="Roboto Medium" panose="02000000000000000000" pitchFamily="2" charset="0"/>
              </a:defRPr>
            </a:lvl1pPr>
          </a:lstStyle>
          <a:p>
            <a:r>
              <a:rPr lang="en-US"/>
              <a:t>Click to edit Master title style</a:t>
            </a:r>
            <a:endParaRPr lang="en-US" dirty="0"/>
          </a:p>
        </p:txBody>
      </p:sp>
      <p:sp>
        <p:nvSpPr>
          <p:cNvPr id="18436" name="Rectangle 4"/>
          <p:cNvSpPr>
            <a:spLocks noGrp="1" noChangeArrowheads="1"/>
          </p:cNvSpPr>
          <p:nvPr>
            <p:ph type="subTitle" idx="1"/>
          </p:nvPr>
        </p:nvSpPr>
        <p:spPr>
          <a:xfrm>
            <a:off x="2286000" y="5410200"/>
            <a:ext cx="10058400" cy="879156"/>
          </a:xfrm>
        </p:spPr>
        <p:txBody>
          <a:bodyPr>
            <a:normAutofit/>
          </a:bodyPr>
          <a:lstStyle>
            <a:lvl1pPr marL="0" indent="0" algn="ctr">
              <a:lnSpc>
                <a:spcPts val="2600"/>
              </a:lnSpc>
              <a:buFont typeface="Wingdings" pitchFamily="2" charset="2"/>
              <a:buNone/>
              <a:defRPr sz="2400">
                <a:solidFill>
                  <a:schemeClr val="bg1"/>
                </a:solidFill>
                <a:effectLst>
                  <a:outerShdw blurRad="127000" dist="25400" dir="2700000" algn="tl" rotWithShape="0">
                    <a:prstClr val="black">
                      <a:alpha val="40000"/>
                    </a:prstClr>
                  </a:outerShdw>
                </a:effectLst>
              </a:defRPr>
            </a:lvl1pPr>
          </a:lstStyle>
          <a:p>
            <a:r>
              <a:rPr lang="en-US"/>
              <a:t>Click to edit Master subtitle style</a:t>
            </a:r>
            <a:endParaRPr lang="en-US" dirty="0"/>
          </a:p>
        </p:txBody>
      </p:sp>
    </p:spTree>
    <p:extLst>
      <p:ext uri="{BB962C8B-B14F-4D97-AF65-F5344CB8AC3E}">
        <p14:creationId xmlns:p14="http://schemas.microsoft.com/office/powerpoint/2010/main" val="4239467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7 - Section Start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435" name="Rectangle 3"/>
          <p:cNvSpPr>
            <a:spLocks noGrp="1" noChangeAspect="1" noChangeArrowheads="1"/>
          </p:cNvSpPr>
          <p:nvPr>
            <p:ph type="ctrTitle"/>
          </p:nvPr>
        </p:nvSpPr>
        <p:spPr>
          <a:xfrm>
            <a:off x="0" y="2331720"/>
            <a:ext cx="14630400" cy="2514600"/>
          </a:xfrm>
          <a:blipFill dpi="0" rotWithShape="1">
            <a:blip r:embed="rId3">
              <a:alphaModFix amt="30000"/>
            </a:blip>
            <a:srcRect/>
            <a:stretch>
              <a:fillRect t="-7882" b="-192118"/>
            </a:stretch>
          </a:blipFill>
        </p:spPr>
        <p:txBody>
          <a:bodyPr lIns="914400" tIns="137160" rIns="914400" bIns="137160">
            <a:normAutofit/>
          </a:bodyPr>
          <a:lstStyle>
            <a:lvl1pPr algn="ctr">
              <a:lnSpc>
                <a:spcPts val="8500"/>
              </a:lnSpc>
              <a:defRPr sz="8000">
                <a:solidFill>
                  <a:schemeClr val="bg1"/>
                </a:solidFill>
                <a:effectLst>
                  <a:outerShdw blurRad="228600" dist="50800" dir="5400000" sx="101000" sy="101000" algn="ctr" rotWithShape="0">
                    <a:schemeClr val="tx2"/>
                  </a:outerShdw>
                </a:effectLst>
                <a:latin typeface="Roboto Medium" panose="02000000000000000000" pitchFamily="2" charset="0"/>
                <a:ea typeface="Roboto Medium" panose="02000000000000000000" pitchFamily="2" charset="0"/>
                <a:cs typeface="Roboto Medium" panose="02000000000000000000" pitchFamily="2" charset="0"/>
              </a:defRPr>
            </a:lvl1pPr>
          </a:lstStyle>
          <a:p>
            <a:r>
              <a:rPr lang="en-US"/>
              <a:t>Click to edit Master title style</a:t>
            </a:r>
            <a:endParaRPr lang="en-US" dirty="0"/>
          </a:p>
        </p:txBody>
      </p:sp>
      <p:sp>
        <p:nvSpPr>
          <p:cNvPr id="18436" name="Rectangle 4"/>
          <p:cNvSpPr>
            <a:spLocks noGrp="1" noChangeArrowheads="1"/>
          </p:cNvSpPr>
          <p:nvPr>
            <p:ph type="subTitle" idx="1"/>
          </p:nvPr>
        </p:nvSpPr>
        <p:spPr>
          <a:xfrm>
            <a:off x="2286000" y="5410200"/>
            <a:ext cx="10058400" cy="879156"/>
          </a:xfrm>
        </p:spPr>
        <p:txBody>
          <a:bodyPr>
            <a:normAutofit/>
          </a:bodyPr>
          <a:lstStyle>
            <a:lvl1pPr marL="0" indent="0" algn="ctr">
              <a:lnSpc>
                <a:spcPts val="2600"/>
              </a:lnSpc>
              <a:buFont typeface="Wingdings" pitchFamily="2" charset="2"/>
              <a:buNone/>
              <a:defRPr sz="2400">
                <a:solidFill>
                  <a:schemeClr val="bg1"/>
                </a:solidFill>
                <a:effectLst>
                  <a:outerShdw blurRad="127000" dist="25400" dir="2700000" algn="tl" rotWithShape="0">
                    <a:prstClr val="black">
                      <a:alpha val="40000"/>
                    </a:prstClr>
                  </a:outerShdw>
                </a:effectLst>
              </a:defRPr>
            </a:lvl1pPr>
          </a:lstStyle>
          <a:p>
            <a:r>
              <a:rPr lang="en-US"/>
              <a:t>Click to edit Master subtitle style</a:t>
            </a:r>
            <a:endParaRPr lang="en-US" dirty="0"/>
          </a:p>
        </p:txBody>
      </p:sp>
    </p:spTree>
    <p:extLst>
      <p:ext uri="{BB962C8B-B14F-4D97-AF65-F5344CB8AC3E}">
        <p14:creationId xmlns:p14="http://schemas.microsoft.com/office/powerpoint/2010/main" val="711644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8 - Section Start w/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5"/>
          <p:cNvSpPr>
            <a:spLocks noGrp="1" noChangeAspect="1"/>
          </p:cNvSpPr>
          <p:nvPr>
            <p:ph type="pic" sz="quarter" idx="10" hasCustomPrompt="1"/>
          </p:nvPr>
        </p:nvSpPr>
        <p:spPr>
          <a:xfrm>
            <a:off x="-1" y="0"/>
            <a:ext cx="5012265" cy="2819400"/>
          </a:xfrm>
        </p:spPr>
        <p:txBody>
          <a:bodyPr anchor="b" anchorCtr="0"/>
          <a:lstStyle>
            <a:lvl1pPr marL="0" indent="0">
              <a:lnSpc>
                <a:spcPts val="2000"/>
              </a:lnSpc>
              <a:buFontTx/>
              <a:buNone/>
              <a:defRPr sz="1300" b="1" baseline="0">
                <a:solidFill>
                  <a:schemeClr val="bg1"/>
                </a:solidFill>
              </a:defRPr>
            </a:lvl1pPr>
          </a:lstStyle>
          <a:p>
            <a:r>
              <a:rPr lang="en-US" dirty="0"/>
              <a:t>This slide is designed to have a background photo. Click on the icon to add photo. THEN DRAG THE BOTTOM RIGHT CORNER to fill the slide. Photos should be 1920 x 1080 pixels. Find appropriately sized photos in the Image Library in the Brand Toolkit on Excelsior Central. Email editdesign@excelsior.edu for assistance.</a:t>
            </a:r>
          </a:p>
        </p:txBody>
      </p:sp>
      <p:sp>
        <p:nvSpPr>
          <p:cNvPr id="18435" name="Rectangle 3"/>
          <p:cNvSpPr>
            <a:spLocks noGrp="1" noChangeAspect="1" noChangeArrowheads="1"/>
          </p:cNvSpPr>
          <p:nvPr>
            <p:ph type="ctrTitle"/>
          </p:nvPr>
        </p:nvSpPr>
        <p:spPr>
          <a:xfrm>
            <a:off x="0" y="3276600"/>
            <a:ext cx="14630400" cy="2514600"/>
          </a:xfrm>
          <a:blipFill dpi="0" rotWithShape="1">
            <a:blip r:embed="rId3">
              <a:alphaModFix amt="50000"/>
            </a:blip>
            <a:srcRect/>
            <a:stretch>
              <a:fillRect t="-3" b="-199997"/>
            </a:stretch>
          </a:blipFill>
        </p:spPr>
        <p:txBody>
          <a:bodyPr lIns="914400" tIns="137160" rIns="914400" bIns="137160">
            <a:noAutofit/>
          </a:bodyPr>
          <a:lstStyle>
            <a:lvl1pPr algn="ctr">
              <a:lnSpc>
                <a:spcPts val="8500"/>
              </a:lnSpc>
              <a:defRPr sz="8000">
                <a:solidFill>
                  <a:schemeClr val="bg1"/>
                </a:solidFill>
                <a:effectLst>
                  <a:outerShdw blurRad="228600" dist="50800" dir="5400000" sx="101000" sy="101000" algn="ctr" rotWithShape="0">
                    <a:schemeClr val="tx1">
                      <a:alpha val="70000"/>
                    </a:schemeClr>
                  </a:outerShdw>
                </a:effectLst>
                <a:latin typeface="Roboto Medium" panose="02000000000000000000" pitchFamily="2" charset="0"/>
                <a:ea typeface="Roboto Medium" panose="02000000000000000000" pitchFamily="2" charset="0"/>
                <a:cs typeface="Roboto Medium" panose="02000000000000000000" pitchFamily="2" charset="0"/>
              </a:defRPr>
            </a:lvl1pPr>
          </a:lstStyle>
          <a:p>
            <a:r>
              <a:rPr lang="en-US"/>
              <a:t>Click to edit Master title style</a:t>
            </a:r>
            <a:endParaRPr lang="en-US" dirty="0"/>
          </a:p>
        </p:txBody>
      </p:sp>
      <p:sp>
        <p:nvSpPr>
          <p:cNvPr id="18436" name="Rectangle 4"/>
          <p:cNvSpPr>
            <a:spLocks noGrp="1" noChangeArrowheads="1"/>
          </p:cNvSpPr>
          <p:nvPr>
            <p:ph type="subTitle" idx="1"/>
          </p:nvPr>
        </p:nvSpPr>
        <p:spPr>
          <a:xfrm>
            <a:off x="2286000" y="6096000"/>
            <a:ext cx="10058400" cy="726756"/>
          </a:xfrm>
        </p:spPr>
        <p:txBody>
          <a:bodyPr>
            <a:normAutofit/>
          </a:bodyPr>
          <a:lstStyle>
            <a:lvl1pPr marL="0" indent="0" algn="ctr">
              <a:lnSpc>
                <a:spcPts val="2600"/>
              </a:lnSpc>
              <a:buFont typeface="Wingdings" pitchFamily="2" charset="2"/>
              <a:buNone/>
              <a:defRPr sz="2400">
                <a:solidFill>
                  <a:schemeClr val="bg1"/>
                </a:solidFill>
                <a:effectLst>
                  <a:outerShdw blurRad="127000" dist="25400" dir="2700000" algn="tl" rotWithShape="0">
                    <a:prstClr val="black">
                      <a:alpha val="40000"/>
                    </a:prstClr>
                  </a:outerShdw>
                </a:effectLst>
              </a:defRPr>
            </a:lvl1pPr>
          </a:lstStyle>
          <a:p>
            <a:r>
              <a:rPr lang="en-US"/>
              <a:t>Click to edit Master subtitle style</a:t>
            </a:r>
            <a:endParaRPr lang="en-US" dirty="0"/>
          </a:p>
        </p:txBody>
      </p:sp>
      <p:sp>
        <p:nvSpPr>
          <p:cNvPr id="2" name="Date Placeholder 1"/>
          <p:cNvSpPr>
            <a:spLocks noGrp="1"/>
          </p:cNvSpPr>
          <p:nvPr>
            <p:ph type="dt" sz="half" idx="12"/>
          </p:nvPr>
        </p:nvSpPr>
        <p:spPr/>
        <p:txBody>
          <a:bodyPr/>
          <a:lstStyle>
            <a:lvl1pPr>
              <a:defRPr>
                <a:solidFill>
                  <a:schemeClr val="bg1"/>
                </a:solidFill>
              </a:defRPr>
            </a:lvl1pPr>
          </a:lstStyle>
          <a:p>
            <a:pPr>
              <a:defRPr/>
            </a:pPr>
            <a:fld id="{EFCD5F4C-E819-43B2-919E-EFE1BFA4157D}" type="datetime1">
              <a:rPr lang="en-US" smtClean="0"/>
              <a:pPr>
                <a:defRPr/>
              </a:pPr>
              <a:t>2/19/2021</a:t>
            </a:fld>
            <a:endParaRPr lang="en-US" dirty="0"/>
          </a:p>
        </p:txBody>
      </p:sp>
      <p:sp>
        <p:nvSpPr>
          <p:cNvPr id="7" name="Footer Placeholder 6"/>
          <p:cNvSpPr>
            <a:spLocks noGrp="1"/>
          </p:cNvSpPr>
          <p:nvPr>
            <p:ph type="ftr" sz="quarter" idx="13"/>
          </p:nvPr>
        </p:nvSpPr>
        <p:spPr/>
        <p:txBody>
          <a:bodyPr/>
          <a:lstStyle>
            <a:lvl1pPr>
              <a:defRPr>
                <a:solidFill>
                  <a:schemeClr val="bg1"/>
                </a:solidFill>
              </a:defRPr>
            </a:lvl1pPr>
          </a:lstStyle>
          <a:p>
            <a:pPr>
              <a:defRPr/>
            </a:pPr>
            <a:r>
              <a:rPr lang="en-US" dirty="0"/>
              <a:t>EXCELSIOR College</a:t>
            </a:r>
          </a:p>
        </p:txBody>
      </p:sp>
      <p:sp>
        <p:nvSpPr>
          <p:cNvPr id="8" name="Slide Number Placeholder 7"/>
          <p:cNvSpPr>
            <a:spLocks noGrp="1"/>
          </p:cNvSpPr>
          <p:nvPr>
            <p:ph type="sldNum" sz="quarter" idx="14"/>
          </p:nvPr>
        </p:nvSpPr>
        <p:spPr/>
        <p:txBody>
          <a:bodyPr/>
          <a:lstStyle>
            <a:lvl1pPr>
              <a:defRPr>
                <a:solidFill>
                  <a:schemeClr val="bg1"/>
                </a:solidFill>
              </a:defRPr>
            </a:lvl1pPr>
          </a:lstStyle>
          <a:p>
            <a:pPr>
              <a:defRPr/>
            </a:pPr>
            <a:fld id="{0D82165E-A276-4D8B-B313-63EA707E5138}" type="slidenum">
              <a:rPr lang="en-US" smtClean="0"/>
              <a:pPr>
                <a:defRPr/>
              </a:pPr>
              <a:t>‹#›</a:t>
            </a:fld>
            <a:endParaRPr lang="en-US" dirty="0"/>
          </a:p>
        </p:txBody>
      </p:sp>
    </p:spTree>
    <p:extLst>
      <p:ext uri="{BB962C8B-B14F-4D97-AF65-F5344CB8AC3E}">
        <p14:creationId xmlns:p14="http://schemas.microsoft.com/office/powerpoint/2010/main" val="2663777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 Title Option C -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5"/>
          <p:cNvSpPr>
            <a:spLocks noGrp="1" noChangeAspect="1"/>
          </p:cNvSpPr>
          <p:nvPr>
            <p:ph type="pic" sz="quarter" idx="10" hasCustomPrompt="1"/>
          </p:nvPr>
        </p:nvSpPr>
        <p:spPr>
          <a:xfrm>
            <a:off x="-1" y="0"/>
            <a:ext cx="5012265" cy="2819400"/>
          </a:xfrm>
        </p:spPr>
        <p:txBody>
          <a:bodyPr anchor="b" anchorCtr="0"/>
          <a:lstStyle>
            <a:lvl1pPr marL="0" indent="0">
              <a:lnSpc>
                <a:spcPts val="2000"/>
              </a:lnSpc>
              <a:buFontTx/>
              <a:buNone/>
              <a:defRPr sz="1300" b="1" baseline="0">
                <a:solidFill>
                  <a:schemeClr val="bg1"/>
                </a:solidFill>
              </a:defRPr>
            </a:lvl1pPr>
          </a:lstStyle>
          <a:p>
            <a:r>
              <a:rPr lang="en-US" dirty="0"/>
              <a:t>This slide is designed to have a background photo. Click on the icon to add photo. Then DRAG THE BOTTOM RIGHT CORNER to fill the slide. Photos should be 1920 x 1080 pixels. Find correctly sized photos in the Image Library in the Brand Toolkit on Excelsior Central. Email editdesign@excelsior.edu for assistance.</a:t>
            </a:r>
          </a:p>
        </p:txBody>
      </p:sp>
      <p:sp>
        <p:nvSpPr>
          <p:cNvPr id="18435" name="Rectangle 3"/>
          <p:cNvSpPr>
            <a:spLocks noGrp="1" noChangeAspect="1" noChangeArrowheads="1"/>
          </p:cNvSpPr>
          <p:nvPr>
            <p:ph type="ctrTitle"/>
          </p:nvPr>
        </p:nvSpPr>
        <p:spPr>
          <a:xfrm>
            <a:off x="0" y="3276600"/>
            <a:ext cx="14630400" cy="2743200"/>
          </a:xfrm>
          <a:blipFill dpi="0" rotWithShape="1">
            <a:blip r:embed="rId3">
              <a:alphaModFix amt="50000"/>
            </a:blip>
            <a:srcRect/>
            <a:stretch>
              <a:fillRect t="-3" b="-174997"/>
            </a:stretch>
          </a:blipFill>
        </p:spPr>
        <p:txBody>
          <a:bodyPr lIns="914400" tIns="137160" rIns="914400" bIns="137160">
            <a:normAutofit/>
          </a:bodyPr>
          <a:lstStyle>
            <a:lvl1pPr algn="ctr">
              <a:lnSpc>
                <a:spcPts val="10500"/>
              </a:lnSpc>
              <a:defRPr sz="10000">
                <a:solidFill>
                  <a:schemeClr val="bg1"/>
                </a:solidFill>
                <a:effectLst>
                  <a:outerShdw blurRad="228600" dist="50800" dir="5400000" sx="101000" sy="101000" algn="ctr" rotWithShape="0">
                    <a:schemeClr val="tx1">
                      <a:alpha val="70000"/>
                    </a:schemeClr>
                  </a:outerShdw>
                </a:effectLst>
              </a:defRPr>
            </a:lvl1pPr>
          </a:lstStyle>
          <a:p>
            <a:r>
              <a:rPr lang="en-US"/>
              <a:t>Click to edit Master title style</a:t>
            </a:r>
            <a:endParaRPr lang="en-US" dirty="0"/>
          </a:p>
        </p:txBody>
      </p:sp>
      <p:sp>
        <p:nvSpPr>
          <p:cNvPr id="18436" name="Rectangle 4"/>
          <p:cNvSpPr>
            <a:spLocks noGrp="1" noChangeArrowheads="1"/>
          </p:cNvSpPr>
          <p:nvPr>
            <p:ph type="subTitle" idx="1"/>
          </p:nvPr>
        </p:nvSpPr>
        <p:spPr>
          <a:xfrm>
            <a:off x="2286000" y="6096000"/>
            <a:ext cx="10058400" cy="726756"/>
          </a:xfrm>
        </p:spPr>
        <p:txBody>
          <a:bodyPr>
            <a:normAutofit/>
          </a:bodyPr>
          <a:lstStyle>
            <a:lvl1pPr marL="0" indent="0" algn="ctr">
              <a:lnSpc>
                <a:spcPts val="2600"/>
              </a:lnSpc>
              <a:buFont typeface="Wingdings" pitchFamily="2" charset="2"/>
              <a:buNone/>
              <a:defRPr sz="2400">
                <a:solidFill>
                  <a:schemeClr val="bg1"/>
                </a:solidFill>
                <a:effectLst>
                  <a:outerShdw blurRad="127000" dist="25400" dir="2700000" algn="tl" rotWithShape="0">
                    <a:prstClr val="black">
                      <a:alpha val="40000"/>
                    </a:prstClr>
                  </a:outerShdw>
                </a:effectLst>
              </a:defRPr>
            </a:lvl1pPr>
          </a:lstStyle>
          <a:p>
            <a:r>
              <a:rPr lang="en-US"/>
              <a:t>Click to edit Master subtitle style</a:t>
            </a:r>
            <a:endParaRPr lang="en-US" dirty="0"/>
          </a:p>
        </p:txBody>
      </p:sp>
      <p:sp>
        <p:nvSpPr>
          <p:cNvPr id="4" name="Picture Placeholder 3"/>
          <p:cNvSpPr>
            <a:spLocks noGrp="1" noChangeAspect="1"/>
          </p:cNvSpPr>
          <p:nvPr>
            <p:ph type="pic" sz="quarter" idx="11"/>
          </p:nvPr>
        </p:nvSpPr>
        <p:spPr>
          <a:xfrm>
            <a:off x="10896600" y="6901830"/>
            <a:ext cx="3557027" cy="1022970"/>
          </a:xfrm>
          <a:blipFill dpi="0" rotWithShape="1">
            <a:blip r:embed="rId4"/>
            <a:srcRect/>
            <a:stretch>
              <a:fillRect t="-3"/>
            </a:stretch>
          </a:blipFill>
          <a:effectLst>
            <a:outerShdw blurRad="622300" dist="25400" dir="2700000" algn="tl" rotWithShape="0">
              <a:prstClr val="black">
                <a:alpha val="40000"/>
              </a:prstClr>
            </a:outerShdw>
          </a:effectLst>
        </p:spPr>
        <p:txBody>
          <a:bodyPr wrap="none"/>
          <a:lstStyle>
            <a:lvl1pPr>
              <a:defRPr sz="800">
                <a:noFill/>
              </a:defRPr>
            </a:lvl1pPr>
          </a:lstStyle>
          <a:p>
            <a:r>
              <a:rPr lang="en-US" dirty="0"/>
              <a:t>Click icon to add picture</a:t>
            </a:r>
          </a:p>
        </p:txBody>
      </p:sp>
      <p:sp>
        <p:nvSpPr>
          <p:cNvPr id="2" name="Date Placeholder 1"/>
          <p:cNvSpPr>
            <a:spLocks noGrp="1"/>
          </p:cNvSpPr>
          <p:nvPr>
            <p:ph type="dt" sz="half" idx="12"/>
          </p:nvPr>
        </p:nvSpPr>
        <p:spPr/>
        <p:txBody>
          <a:bodyPr/>
          <a:lstStyle>
            <a:lvl1pPr>
              <a:defRPr>
                <a:solidFill>
                  <a:schemeClr val="bg1"/>
                </a:solidFill>
              </a:defRPr>
            </a:lvl1pPr>
          </a:lstStyle>
          <a:p>
            <a:pPr>
              <a:defRPr/>
            </a:pPr>
            <a:fld id="{EFCD5F4C-E819-43B2-919E-EFE1BFA4157D}" type="datetime1">
              <a:rPr lang="en-US" smtClean="0"/>
              <a:pPr>
                <a:defRPr/>
              </a:pPr>
              <a:t>2/19/2021</a:t>
            </a:fld>
            <a:endParaRPr lang="en-US" dirty="0"/>
          </a:p>
        </p:txBody>
      </p:sp>
      <p:sp>
        <p:nvSpPr>
          <p:cNvPr id="7" name="Footer Placeholder 6"/>
          <p:cNvSpPr>
            <a:spLocks noGrp="1"/>
          </p:cNvSpPr>
          <p:nvPr>
            <p:ph type="ftr" sz="quarter" idx="13"/>
          </p:nvPr>
        </p:nvSpPr>
        <p:spPr/>
        <p:txBody>
          <a:bodyPr/>
          <a:lstStyle>
            <a:lvl1pPr>
              <a:defRPr>
                <a:solidFill>
                  <a:schemeClr val="bg1"/>
                </a:solidFill>
              </a:defRPr>
            </a:lvl1pPr>
          </a:lstStyle>
          <a:p>
            <a:pPr>
              <a:defRPr/>
            </a:pPr>
            <a:r>
              <a:rPr lang="en-US" dirty="0"/>
              <a:t>EXCELSIOR College</a:t>
            </a:r>
          </a:p>
        </p:txBody>
      </p:sp>
      <p:sp>
        <p:nvSpPr>
          <p:cNvPr id="8" name="Slide Number Placeholder 7"/>
          <p:cNvSpPr>
            <a:spLocks noGrp="1"/>
          </p:cNvSpPr>
          <p:nvPr>
            <p:ph type="sldNum" sz="quarter" idx="14"/>
          </p:nvPr>
        </p:nvSpPr>
        <p:spPr/>
        <p:txBody>
          <a:bodyPr/>
          <a:lstStyle>
            <a:lvl1pPr>
              <a:defRPr>
                <a:solidFill>
                  <a:schemeClr val="bg1"/>
                </a:solidFill>
              </a:defRPr>
            </a:lvl1pPr>
          </a:lstStyle>
          <a:p>
            <a:pPr>
              <a:defRPr/>
            </a:pPr>
            <a:fld id="{0D82165E-A276-4D8B-B313-63EA707E5138}" type="slidenum">
              <a:rPr lang="en-US" smtClean="0"/>
              <a:pPr>
                <a:defRPr/>
              </a:pPr>
              <a:t>‹#›</a:t>
            </a:fld>
            <a:endParaRPr lang="en-US" dirty="0"/>
          </a:p>
        </p:txBody>
      </p:sp>
    </p:spTree>
    <p:extLst>
      <p:ext uri="{BB962C8B-B14F-4D97-AF65-F5344CB8AC3E}">
        <p14:creationId xmlns:p14="http://schemas.microsoft.com/office/powerpoint/2010/main" val="4117927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8b - Section Start w/Photo-no patter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5"/>
          <p:cNvSpPr>
            <a:spLocks noGrp="1" noChangeAspect="1"/>
          </p:cNvSpPr>
          <p:nvPr>
            <p:ph type="pic" sz="quarter" idx="10" hasCustomPrompt="1"/>
          </p:nvPr>
        </p:nvSpPr>
        <p:spPr>
          <a:xfrm>
            <a:off x="-1" y="0"/>
            <a:ext cx="5012265" cy="2819400"/>
          </a:xfrm>
        </p:spPr>
        <p:txBody>
          <a:bodyPr anchor="b" anchorCtr="0"/>
          <a:lstStyle>
            <a:lvl1pPr marL="0" indent="0">
              <a:lnSpc>
                <a:spcPts val="2000"/>
              </a:lnSpc>
              <a:buFontTx/>
              <a:buNone/>
              <a:defRPr sz="1300" b="1" baseline="0">
                <a:solidFill>
                  <a:schemeClr val="bg1"/>
                </a:solidFill>
              </a:defRPr>
            </a:lvl1pPr>
          </a:lstStyle>
          <a:p>
            <a:r>
              <a:rPr lang="en-US" dirty="0"/>
              <a:t>This slide is designed to have a background photo. Click on the icon to add photo. THEN DRAG THE BOTTOM RIGHT CORNER to fill the slide. Photos should be 1920 x 1080 pixels. Find appropriately sized photos in the Image Library in the Brand Toolkit on Excelsior Central. Email editdesign@excelsior.edu for assistance.</a:t>
            </a:r>
          </a:p>
        </p:txBody>
      </p:sp>
      <p:sp>
        <p:nvSpPr>
          <p:cNvPr id="18435" name="Rectangle 3"/>
          <p:cNvSpPr>
            <a:spLocks noGrp="1" noChangeAspect="1" noChangeArrowheads="1"/>
          </p:cNvSpPr>
          <p:nvPr>
            <p:ph type="ctrTitle"/>
          </p:nvPr>
        </p:nvSpPr>
        <p:spPr>
          <a:xfrm>
            <a:off x="0" y="3276600"/>
            <a:ext cx="14630400" cy="2514600"/>
          </a:xfrm>
          <a:noFill/>
        </p:spPr>
        <p:txBody>
          <a:bodyPr lIns="914400" tIns="137160" rIns="914400" bIns="137160">
            <a:noAutofit/>
          </a:bodyPr>
          <a:lstStyle>
            <a:lvl1pPr algn="ctr">
              <a:lnSpc>
                <a:spcPts val="8500"/>
              </a:lnSpc>
              <a:defRPr sz="8000">
                <a:solidFill>
                  <a:schemeClr val="bg1"/>
                </a:solidFill>
                <a:effectLst>
                  <a:outerShdw blurRad="228600" dist="50800" dir="5400000" sx="101000" sy="101000" algn="ctr" rotWithShape="0">
                    <a:schemeClr val="tx1">
                      <a:alpha val="80000"/>
                    </a:schemeClr>
                  </a:outerShdw>
                </a:effectLst>
                <a:latin typeface="Roboto Medium" panose="02000000000000000000" pitchFamily="2" charset="0"/>
                <a:ea typeface="Roboto Medium" panose="02000000000000000000" pitchFamily="2" charset="0"/>
                <a:cs typeface="Roboto Medium" panose="02000000000000000000" pitchFamily="2" charset="0"/>
              </a:defRPr>
            </a:lvl1pPr>
          </a:lstStyle>
          <a:p>
            <a:r>
              <a:rPr lang="en-US"/>
              <a:t>Click to edit Master title style</a:t>
            </a:r>
            <a:endParaRPr lang="en-US" dirty="0"/>
          </a:p>
        </p:txBody>
      </p:sp>
      <p:sp>
        <p:nvSpPr>
          <p:cNvPr id="18436" name="Rectangle 4"/>
          <p:cNvSpPr>
            <a:spLocks noGrp="1" noChangeArrowheads="1"/>
          </p:cNvSpPr>
          <p:nvPr>
            <p:ph type="subTitle" idx="1"/>
          </p:nvPr>
        </p:nvSpPr>
        <p:spPr>
          <a:xfrm>
            <a:off x="2286000" y="6096000"/>
            <a:ext cx="10058400" cy="726756"/>
          </a:xfrm>
        </p:spPr>
        <p:txBody>
          <a:bodyPr>
            <a:normAutofit/>
          </a:bodyPr>
          <a:lstStyle>
            <a:lvl1pPr marL="0" indent="0" algn="ctr">
              <a:lnSpc>
                <a:spcPts val="2600"/>
              </a:lnSpc>
              <a:buFont typeface="Wingdings" pitchFamily="2" charset="2"/>
              <a:buNone/>
              <a:defRPr sz="2400">
                <a:solidFill>
                  <a:schemeClr val="bg1"/>
                </a:solidFill>
                <a:effectLst>
                  <a:outerShdw blurRad="127000" dist="25400" dir="2700000" algn="tl" rotWithShape="0">
                    <a:prstClr val="black">
                      <a:alpha val="80000"/>
                    </a:prstClr>
                  </a:outerShdw>
                </a:effectLst>
              </a:defRPr>
            </a:lvl1pPr>
          </a:lstStyle>
          <a:p>
            <a:r>
              <a:rPr lang="en-US"/>
              <a:t>Click to edit Master subtitle style</a:t>
            </a:r>
            <a:endParaRPr lang="en-US" dirty="0"/>
          </a:p>
        </p:txBody>
      </p:sp>
      <p:sp>
        <p:nvSpPr>
          <p:cNvPr id="2" name="Date Placeholder 1"/>
          <p:cNvSpPr>
            <a:spLocks noGrp="1"/>
          </p:cNvSpPr>
          <p:nvPr>
            <p:ph type="dt" sz="half" idx="12"/>
          </p:nvPr>
        </p:nvSpPr>
        <p:spPr/>
        <p:txBody>
          <a:bodyPr/>
          <a:lstStyle>
            <a:lvl1pPr>
              <a:defRPr>
                <a:solidFill>
                  <a:schemeClr val="bg1"/>
                </a:solidFill>
              </a:defRPr>
            </a:lvl1pPr>
          </a:lstStyle>
          <a:p>
            <a:pPr>
              <a:defRPr/>
            </a:pPr>
            <a:fld id="{EFCD5F4C-E819-43B2-919E-EFE1BFA4157D}" type="datetime1">
              <a:rPr lang="en-US" smtClean="0"/>
              <a:pPr>
                <a:defRPr/>
              </a:pPr>
              <a:t>2/19/2021</a:t>
            </a:fld>
            <a:endParaRPr lang="en-US" dirty="0"/>
          </a:p>
        </p:txBody>
      </p:sp>
      <p:sp>
        <p:nvSpPr>
          <p:cNvPr id="7" name="Footer Placeholder 6"/>
          <p:cNvSpPr>
            <a:spLocks noGrp="1"/>
          </p:cNvSpPr>
          <p:nvPr>
            <p:ph type="ftr" sz="quarter" idx="13"/>
          </p:nvPr>
        </p:nvSpPr>
        <p:spPr/>
        <p:txBody>
          <a:bodyPr/>
          <a:lstStyle>
            <a:lvl1pPr>
              <a:defRPr>
                <a:solidFill>
                  <a:schemeClr val="bg1"/>
                </a:solidFill>
              </a:defRPr>
            </a:lvl1pPr>
          </a:lstStyle>
          <a:p>
            <a:pPr>
              <a:defRPr/>
            </a:pPr>
            <a:r>
              <a:rPr lang="en-US" dirty="0"/>
              <a:t>EXCELSIOR College</a:t>
            </a:r>
          </a:p>
        </p:txBody>
      </p:sp>
      <p:sp>
        <p:nvSpPr>
          <p:cNvPr id="8" name="Slide Number Placeholder 7"/>
          <p:cNvSpPr>
            <a:spLocks noGrp="1"/>
          </p:cNvSpPr>
          <p:nvPr>
            <p:ph type="sldNum" sz="quarter" idx="14"/>
          </p:nvPr>
        </p:nvSpPr>
        <p:spPr/>
        <p:txBody>
          <a:bodyPr/>
          <a:lstStyle>
            <a:lvl1pPr>
              <a:defRPr>
                <a:solidFill>
                  <a:schemeClr val="bg1"/>
                </a:solidFill>
              </a:defRPr>
            </a:lvl1pPr>
          </a:lstStyle>
          <a:p>
            <a:pPr>
              <a:defRPr/>
            </a:pPr>
            <a:fld id="{0D82165E-A276-4D8B-B313-63EA707E5138}" type="slidenum">
              <a:rPr lang="en-US" smtClean="0"/>
              <a:pPr>
                <a:defRPr/>
              </a:pPr>
              <a:t>‹#›</a:t>
            </a:fld>
            <a:endParaRPr lang="en-US" dirty="0"/>
          </a:p>
        </p:txBody>
      </p:sp>
    </p:spTree>
    <p:extLst>
      <p:ext uri="{BB962C8B-B14F-4D97-AF65-F5344CB8AC3E}">
        <p14:creationId xmlns:p14="http://schemas.microsoft.com/office/powerpoint/2010/main" val="3594348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9 - 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A2BD728-3CB9-4DCC-A98C-08F8E9A725D3}" type="datetime1">
              <a:rPr lang="en-US" smtClean="0"/>
              <a:t>2/19/2021</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t>EXCELSIOR College</a:t>
            </a:r>
          </a:p>
        </p:txBody>
      </p:sp>
      <p:sp>
        <p:nvSpPr>
          <p:cNvPr id="4" name="Rectangle 6"/>
          <p:cNvSpPr>
            <a:spLocks noGrp="1" noChangeArrowheads="1"/>
          </p:cNvSpPr>
          <p:nvPr>
            <p:ph type="sldNum" sz="quarter" idx="12"/>
          </p:nvPr>
        </p:nvSpPr>
        <p:spPr>
          <a:ln/>
        </p:spPr>
        <p:txBody>
          <a:bodyPr/>
          <a:lstStyle>
            <a:lvl1pPr>
              <a:defRPr/>
            </a:lvl1pPr>
          </a:lstStyle>
          <a:p>
            <a:pPr>
              <a:defRPr/>
            </a:pPr>
            <a:fld id="{70EE6E06-58FA-4A01-A1CE-AC678B4360B9}"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0 - Blank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A2BD728-3CB9-4DCC-A98C-08F8E9A725D3}" type="datetime1">
              <a:rPr lang="en-US" smtClean="0"/>
              <a:t>2/19/2021</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t>EXCELSIOR College</a:t>
            </a:r>
          </a:p>
        </p:txBody>
      </p:sp>
      <p:sp>
        <p:nvSpPr>
          <p:cNvPr id="4" name="Rectangle 6"/>
          <p:cNvSpPr>
            <a:spLocks noGrp="1" noChangeArrowheads="1"/>
          </p:cNvSpPr>
          <p:nvPr>
            <p:ph type="sldNum" sz="quarter" idx="12"/>
          </p:nvPr>
        </p:nvSpPr>
        <p:spPr>
          <a:ln/>
        </p:spPr>
        <p:txBody>
          <a:bodyPr/>
          <a:lstStyle>
            <a:lvl1pPr>
              <a:defRPr/>
            </a:lvl1pPr>
          </a:lstStyle>
          <a:p>
            <a:pPr>
              <a:defRPr/>
            </a:pPr>
            <a:fld id="{70EE6E06-58FA-4A01-A1CE-AC678B4360B9}" type="slidenum">
              <a:rPr lang="en-US"/>
              <a:pPr>
                <a:defRPr/>
              </a:pPr>
              <a:t>‹#›</a:t>
            </a:fld>
            <a:endParaRPr lang="en-US" dirty="0"/>
          </a:p>
        </p:txBody>
      </p:sp>
    </p:spTree>
    <p:extLst>
      <p:ext uri="{BB962C8B-B14F-4D97-AF65-F5344CB8AC3E}">
        <p14:creationId xmlns:p14="http://schemas.microsoft.com/office/powerpoint/2010/main" val="72004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1 - 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435" name="Rectangle 3"/>
          <p:cNvSpPr>
            <a:spLocks noGrp="1" noChangeAspect="1" noChangeArrowheads="1"/>
          </p:cNvSpPr>
          <p:nvPr>
            <p:ph type="ctrTitle" hasCustomPrompt="1"/>
          </p:nvPr>
        </p:nvSpPr>
        <p:spPr>
          <a:xfrm>
            <a:off x="0" y="3886200"/>
            <a:ext cx="14630400" cy="1186727"/>
          </a:xfrm>
          <a:noFill/>
        </p:spPr>
        <p:txBody>
          <a:bodyPr lIns="914400" tIns="137160" rIns="914400" bIns="45720" anchor="b" anchorCtr="0">
            <a:noAutofit/>
          </a:bodyPr>
          <a:lstStyle>
            <a:lvl1pPr algn="ctr">
              <a:lnSpc>
                <a:spcPts val="3800"/>
              </a:lnSpc>
              <a:spcBef>
                <a:spcPts val="1500"/>
              </a:spcBef>
              <a:defRPr sz="3600" cap="all" baseline="0">
                <a:solidFill>
                  <a:schemeClr val="bg1"/>
                </a:solidFill>
                <a:effectLst/>
                <a:latin typeface="Roboto Medium" panose="02000000000000000000" pitchFamily="2" charset="0"/>
                <a:ea typeface="Roboto Medium" panose="02000000000000000000" pitchFamily="2" charset="0"/>
                <a:cs typeface="Roboto Medium" panose="02000000000000000000" pitchFamily="2" charset="0"/>
              </a:defRPr>
            </a:lvl1pPr>
          </a:lstStyle>
          <a:p>
            <a:r>
              <a:rPr lang="en-US" dirty="0"/>
              <a:t>Your email@Excelsior.edu</a:t>
            </a:r>
          </a:p>
        </p:txBody>
      </p:sp>
      <p:sp>
        <p:nvSpPr>
          <p:cNvPr id="18436" name="Rectangle 4"/>
          <p:cNvSpPr>
            <a:spLocks noGrp="1" noChangeArrowheads="1"/>
          </p:cNvSpPr>
          <p:nvPr>
            <p:ph type="subTitle" idx="1" hasCustomPrompt="1"/>
          </p:nvPr>
        </p:nvSpPr>
        <p:spPr>
          <a:xfrm>
            <a:off x="2286000" y="5107858"/>
            <a:ext cx="10058400" cy="529099"/>
          </a:xfrm>
        </p:spPr>
        <p:txBody>
          <a:bodyPr>
            <a:noAutofit/>
          </a:bodyPr>
          <a:lstStyle>
            <a:lvl1pPr marL="0" indent="0" algn="ctr">
              <a:lnSpc>
                <a:spcPts val="3400"/>
              </a:lnSpc>
              <a:buFont typeface="Wingdings" pitchFamily="2" charset="2"/>
              <a:buNone/>
              <a:defRPr sz="3200" cap="all" baseline="0">
                <a:solidFill>
                  <a:schemeClr val="bg1"/>
                </a:solidFill>
                <a:effectLst/>
                <a:latin typeface="Roboto Light" panose="02000000000000000000" pitchFamily="2" charset="0"/>
                <a:ea typeface="Roboto Light" panose="02000000000000000000" pitchFamily="2" charset="0"/>
                <a:cs typeface="Roboto Light" panose="02000000000000000000" pitchFamily="2" charset="0"/>
              </a:defRPr>
            </a:lvl1pPr>
          </a:lstStyle>
          <a:p>
            <a:r>
              <a:rPr lang="en-US" dirty="0"/>
              <a:t>1.888.647.2388</a:t>
            </a:r>
          </a:p>
        </p:txBody>
      </p:sp>
      <p:sp>
        <p:nvSpPr>
          <p:cNvPr id="10" name="Picture Placeholder 3"/>
          <p:cNvSpPr>
            <a:spLocks noGrp="1"/>
          </p:cNvSpPr>
          <p:nvPr>
            <p:ph type="pic" sz="quarter" idx="11"/>
          </p:nvPr>
        </p:nvSpPr>
        <p:spPr>
          <a:xfrm>
            <a:off x="6419850" y="6134100"/>
            <a:ext cx="1790700" cy="1790700"/>
          </a:xfrm>
          <a:blipFill dpi="0" rotWithShape="1">
            <a:blip r:embed="rId3"/>
            <a:srcRect/>
            <a:stretch>
              <a:fillRect t="-3"/>
            </a:stretch>
          </a:blipFill>
          <a:effectLst>
            <a:outerShdw blurRad="622300" dist="25400" dir="2700000" algn="tl" rotWithShape="0">
              <a:prstClr val="black">
                <a:alpha val="40000"/>
              </a:prstClr>
            </a:outerShdw>
          </a:effectLst>
        </p:spPr>
        <p:txBody>
          <a:bodyPr wrap="none"/>
          <a:lstStyle>
            <a:lvl1pPr>
              <a:defRPr sz="800">
                <a:noFill/>
              </a:defRPr>
            </a:lvl1pPr>
          </a:lstStyle>
          <a:p>
            <a:r>
              <a:rPr lang="en-US" dirty="0"/>
              <a:t>Click icon to add picture</a:t>
            </a:r>
          </a:p>
        </p:txBody>
      </p:sp>
      <p:sp>
        <p:nvSpPr>
          <p:cNvPr id="2" name="TextBox 1"/>
          <p:cNvSpPr txBox="1"/>
          <p:nvPr userDrawn="1"/>
        </p:nvSpPr>
        <p:spPr>
          <a:xfrm>
            <a:off x="2286000" y="1981200"/>
            <a:ext cx="10058400" cy="1785104"/>
          </a:xfrm>
          <a:prstGeom prst="rect">
            <a:avLst/>
          </a:prstGeom>
          <a:noFill/>
        </p:spPr>
        <p:txBody>
          <a:bodyPr wrap="square" rtlCol="0">
            <a:spAutoFit/>
          </a:bodyPr>
          <a:lstStyle/>
          <a:p>
            <a:pPr algn="ctr"/>
            <a:r>
              <a:rPr lang="en-US" sz="11000" dirty="0">
                <a:solidFill>
                  <a:schemeClr val="bg1"/>
                </a:solidFill>
                <a:effectLst>
                  <a:outerShdw blurRad="50800" dist="38100" dir="2700000" algn="tl" rotWithShape="0">
                    <a:prstClr val="black">
                      <a:alpha val="40000"/>
                    </a:prstClr>
                  </a:outerShdw>
                </a:effectLst>
                <a:latin typeface="Roboto Black" panose="02000000000000000000" pitchFamily="2" charset="0"/>
                <a:ea typeface="Roboto Black" panose="02000000000000000000" pitchFamily="2" charset="0"/>
                <a:cs typeface="Roboto Black" panose="02000000000000000000" pitchFamily="2" charset="0"/>
              </a:rPr>
              <a:t>Thank </a:t>
            </a:r>
            <a:r>
              <a:rPr lang="en-US" sz="11000" dirty="0">
                <a:solidFill>
                  <a:schemeClr val="bg1"/>
                </a:solidFill>
                <a:effectLst>
                  <a:outerShdw blurRad="50800" dist="38100" dir="2700000" algn="tl" rotWithShape="0">
                    <a:prstClr val="black">
                      <a:alpha val="60000"/>
                    </a:prstClr>
                  </a:outerShdw>
                </a:effectLst>
                <a:latin typeface="Roboto Black" panose="02000000000000000000" pitchFamily="2" charset="0"/>
                <a:ea typeface="Roboto Black" panose="02000000000000000000" pitchFamily="2" charset="0"/>
                <a:cs typeface="Roboto Black" panose="02000000000000000000" pitchFamily="2" charset="0"/>
              </a:rPr>
              <a:t>You</a:t>
            </a:r>
            <a:r>
              <a:rPr lang="en-US" sz="11000" dirty="0">
                <a:solidFill>
                  <a:schemeClr val="bg1"/>
                </a:solidFill>
                <a:effectLst>
                  <a:outerShdw blurRad="50800" dist="38100" dir="2700000" algn="tl" rotWithShape="0">
                    <a:prstClr val="black">
                      <a:alpha val="40000"/>
                    </a:prstClr>
                  </a:outerShdw>
                </a:effectLst>
                <a:latin typeface="Roboto Black" panose="02000000000000000000" pitchFamily="2" charset="0"/>
                <a:ea typeface="Roboto Black" panose="02000000000000000000" pitchFamily="2" charset="0"/>
                <a:cs typeface="Roboto Black" panose="02000000000000000000" pitchFamily="2" charset="0"/>
              </a:rPr>
              <a:t>!</a:t>
            </a:r>
          </a:p>
        </p:txBody>
      </p:sp>
    </p:spTree>
    <p:extLst>
      <p:ext uri="{BB962C8B-B14F-4D97-AF65-F5344CB8AC3E}">
        <p14:creationId xmlns:p14="http://schemas.microsoft.com/office/powerpoint/2010/main" val="3329276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2 - Keep Learn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435" name="Rectangle 3"/>
          <p:cNvSpPr>
            <a:spLocks noGrp="1" noChangeAspect="1" noChangeArrowheads="1"/>
          </p:cNvSpPr>
          <p:nvPr>
            <p:ph type="ctrTitle" hasCustomPrompt="1"/>
          </p:nvPr>
        </p:nvSpPr>
        <p:spPr>
          <a:xfrm>
            <a:off x="0" y="3886200"/>
            <a:ext cx="14630400" cy="1186727"/>
          </a:xfrm>
          <a:noFill/>
        </p:spPr>
        <p:txBody>
          <a:bodyPr lIns="914400" tIns="137160" rIns="914400" bIns="45720" anchor="b" anchorCtr="0">
            <a:noAutofit/>
          </a:bodyPr>
          <a:lstStyle>
            <a:lvl1pPr algn="ctr">
              <a:lnSpc>
                <a:spcPts val="3800"/>
              </a:lnSpc>
              <a:spcBef>
                <a:spcPts val="1500"/>
              </a:spcBef>
              <a:defRPr sz="3600" cap="all" baseline="0">
                <a:solidFill>
                  <a:schemeClr val="bg1"/>
                </a:solidFill>
                <a:effectLst/>
                <a:latin typeface="Roboto Medium" panose="02000000000000000000" pitchFamily="2" charset="0"/>
                <a:ea typeface="Roboto Medium" panose="02000000000000000000" pitchFamily="2" charset="0"/>
                <a:cs typeface="Roboto Medium" panose="02000000000000000000" pitchFamily="2" charset="0"/>
              </a:defRPr>
            </a:lvl1pPr>
          </a:lstStyle>
          <a:p>
            <a:r>
              <a:rPr lang="en-US" dirty="0"/>
              <a:t>Your email@Excelsior.edu</a:t>
            </a:r>
          </a:p>
        </p:txBody>
      </p:sp>
      <p:sp>
        <p:nvSpPr>
          <p:cNvPr id="18436" name="Rectangle 4"/>
          <p:cNvSpPr>
            <a:spLocks noGrp="1" noChangeArrowheads="1"/>
          </p:cNvSpPr>
          <p:nvPr>
            <p:ph type="subTitle" idx="1" hasCustomPrompt="1"/>
          </p:nvPr>
        </p:nvSpPr>
        <p:spPr>
          <a:xfrm>
            <a:off x="2286000" y="5107858"/>
            <a:ext cx="10058400" cy="529099"/>
          </a:xfrm>
        </p:spPr>
        <p:txBody>
          <a:bodyPr>
            <a:noAutofit/>
          </a:bodyPr>
          <a:lstStyle>
            <a:lvl1pPr marL="0" indent="0" algn="ctr">
              <a:lnSpc>
                <a:spcPts val="3400"/>
              </a:lnSpc>
              <a:buFont typeface="Wingdings" pitchFamily="2" charset="2"/>
              <a:buNone/>
              <a:defRPr sz="3200" cap="all" baseline="0">
                <a:solidFill>
                  <a:schemeClr val="bg1"/>
                </a:solidFill>
                <a:effectLst/>
                <a:latin typeface="Roboto Light" panose="02000000000000000000" pitchFamily="2" charset="0"/>
                <a:ea typeface="Roboto Light" panose="02000000000000000000" pitchFamily="2" charset="0"/>
                <a:cs typeface="Roboto Light" panose="02000000000000000000" pitchFamily="2" charset="0"/>
              </a:defRPr>
            </a:lvl1pPr>
          </a:lstStyle>
          <a:p>
            <a:r>
              <a:rPr lang="en-US" dirty="0"/>
              <a:t>1.888.647.2388</a:t>
            </a:r>
          </a:p>
        </p:txBody>
      </p:sp>
      <p:sp>
        <p:nvSpPr>
          <p:cNvPr id="10" name="Picture Placeholder 3"/>
          <p:cNvSpPr>
            <a:spLocks noGrp="1"/>
          </p:cNvSpPr>
          <p:nvPr>
            <p:ph type="pic" sz="quarter" idx="11"/>
          </p:nvPr>
        </p:nvSpPr>
        <p:spPr>
          <a:xfrm>
            <a:off x="6419850" y="6134100"/>
            <a:ext cx="1790700" cy="1790700"/>
          </a:xfrm>
          <a:blipFill dpi="0" rotWithShape="1">
            <a:blip r:embed="rId3"/>
            <a:srcRect/>
            <a:stretch>
              <a:fillRect t="-3"/>
            </a:stretch>
          </a:blipFill>
          <a:effectLst>
            <a:outerShdw blurRad="622300" dist="25400" dir="2700000" algn="tl" rotWithShape="0">
              <a:prstClr val="black">
                <a:alpha val="40000"/>
              </a:prstClr>
            </a:outerShdw>
          </a:effectLst>
        </p:spPr>
        <p:txBody>
          <a:bodyPr wrap="none"/>
          <a:lstStyle>
            <a:lvl1pPr>
              <a:defRPr sz="800">
                <a:noFill/>
              </a:defRPr>
            </a:lvl1pPr>
          </a:lstStyle>
          <a:p>
            <a:r>
              <a:rPr lang="en-US" dirty="0"/>
              <a:t>Click icon to add picture</a:t>
            </a:r>
          </a:p>
        </p:txBody>
      </p:sp>
      <p:sp>
        <p:nvSpPr>
          <p:cNvPr id="2" name="TextBox 1"/>
          <p:cNvSpPr txBox="1"/>
          <p:nvPr userDrawn="1"/>
        </p:nvSpPr>
        <p:spPr>
          <a:xfrm>
            <a:off x="609600" y="2514600"/>
            <a:ext cx="6743700" cy="1323439"/>
          </a:xfrm>
          <a:prstGeom prst="rect">
            <a:avLst/>
          </a:prstGeom>
          <a:noFill/>
        </p:spPr>
        <p:txBody>
          <a:bodyPr wrap="square" rtlCol="0">
            <a:spAutoFit/>
          </a:bodyPr>
          <a:lstStyle/>
          <a:p>
            <a:pPr algn="ctr"/>
            <a:r>
              <a:rPr lang="en-US" sz="8000" baseline="0" dirty="0">
                <a:solidFill>
                  <a:schemeClr val="bg1"/>
                </a:solidFill>
                <a:effectLst>
                  <a:outerShdw blurRad="50800" dist="38100" dir="2700000" algn="tl" rotWithShape="0">
                    <a:prstClr val="black">
                      <a:alpha val="40000"/>
                    </a:prstClr>
                  </a:outerShdw>
                </a:effectLst>
                <a:latin typeface="Roboto Thin" panose="02000000000000000000" pitchFamily="2" charset="0"/>
                <a:ea typeface="Roboto Thin" panose="02000000000000000000" pitchFamily="2" charset="0"/>
                <a:cs typeface="Roboto Thin" panose="02000000000000000000" pitchFamily="2" charset="0"/>
              </a:rPr>
              <a:t>Life Happens.</a:t>
            </a:r>
          </a:p>
        </p:txBody>
      </p:sp>
      <p:grpSp>
        <p:nvGrpSpPr>
          <p:cNvPr id="4" name="Group 3"/>
          <p:cNvGrpSpPr/>
          <p:nvPr userDrawn="1"/>
        </p:nvGrpSpPr>
        <p:grpSpPr>
          <a:xfrm>
            <a:off x="7162800" y="2514600"/>
            <a:ext cx="7086600" cy="1323439"/>
            <a:chOff x="7429500" y="2514600"/>
            <a:chExt cx="7086600" cy="1323439"/>
          </a:xfrm>
        </p:grpSpPr>
        <p:sp>
          <p:nvSpPr>
            <p:cNvPr id="6" name="TextBox 5"/>
            <p:cNvSpPr txBox="1"/>
            <p:nvPr userDrawn="1"/>
          </p:nvSpPr>
          <p:spPr>
            <a:xfrm>
              <a:off x="7429500" y="2514600"/>
              <a:ext cx="7086600" cy="1323439"/>
            </a:xfrm>
            <a:prstGeom prst="rect">
              <a:avLst/>
            </a:prstGeom>
            <a:noFill/>
          </p:spPr>
          <p:txBody>
            <a:bodyPr wrap="square" rtlCol="0">
              <a:spAutoFit/>
            </a:bodyPr>
            <a:lstStyle/>
            <a:p>
              <a:pPr algn="l"/>
              <a:r>
                <a:rPr lang="en-US" sz="8000" baseline="0" dirty="0">
                  <a:solidFill>
                    <a:schemeClr val="bg1"/>
                  </a:solidFill>
                  <a:effectLst>
                    <a:outerShdw blurRad="50800" dist="38100" dir="2700000" algn="tl" rotWithShape="0">
                      <a:prstClr val="black">
                        <a:alpha val="40000"/>
                      </a:prstClr>
                    </a:outerShdw>
                  </a:effectLst>
                  <a:latin typeface="Roboto Thin" panose="02000000000000000000" pitchFamily="2" charset="0"/>
                  <a:ea typeface="Roboto Thin" panose="02000000000000000000" pitchFamily="2" charset="0"/>
                  <a:cs typeface="Roboto Thin" panose="02000000000000000000" pitchFamily="2" charset="0"/>
                </a:rPr>
                <a:t>Keep Learning.</a:t>
              </a:r>
              <a:endParaRPr lang="en-US" sz="1000" baseline="0" dirty="0">
                <a:solidFill>
                  <a:schemeClr val="bg1"/>
                </a:solidFill>
                <a:effectLst>
                  <a:outerShdw blurRad="50800" dist="38100" dir="2700000" algn="tl" rotWithShape="0">
                    <a:prstClr val="black">
                      <a:alpha val="40000"/>
                    </a:prstClr>
                  </a:outerShdw>
                </a:effectLst>
                <a:latin typeface="Roboto Thin" panose="02000000000000000000" pitchFamily="2" charset="0"/>
                <a:ea typeface="Roboto Thin" panose="02000000000000000000" pitchFamily="2" charset="0"/>
                <a:cs typeface="Roboto Thin" panose="02000000000000000000" pitchFamily="2" charset="0"/>
              </a:endParaRPr>
            </a:p>
          </p:txBody>
        </p:sp>
        <p:sp>
          <p:nvSpPr>
            <p:cNvPr id="3" name="TextBox 2"/>
            <p:cNvSpPr txBox="1"/>
            <p:nvPr userDrawn="1"/>
          </p:nvSpPr>
          <p:spPr>
            <a:xfrm>
              <a:off x="13716000" y="2895600"/>
              <a:ext cx="533400" cy="246221"/>
            </a:xfrm>
            <a:prstGeom prst="rect">
              <a:avLst/>
            </a:prstGeom>
            <a:noFill/>
          </p:spPr>
          <p:txBody>
            <a:bodyPr wrap="square" rtlCol="0">
              <a:spAutoFit/>
            </a:bodyPr>
            <a:lstStyle/>
            <a:p>
              <a:r>
                <a:rPr lang="en-US" sz="1000" baseline="0" dirty="0">
                  <a:solidFill>
                    <a:schemeClr val="bg1"/>
                  </a:solidFill>
                  <a:effectLst>
                    <a:outerShdw blurRad="50800" dist="38100" dir="2700000" algn="tl" rotWithShape="0">
                      <a:prstClr val="black">
                        <a:alpha val="40000"/>
                      </a:prstClr>
                    </a:outerShdw>
                  </a:effectLst>
                  <a:latin typeface="Roboto Thin" panose="02000000000000000000" pitchFamily="2" charset="0"/>
                  <a:ea typeface="Roboto Thin" panose="02000000000000000000" pitchFamily="2" charset="0"/>
                  <a:cs typeface="Roboto Thin" panose="02000000000000000000" pitchFamily="2" charset="0"/>
                </a:rPr>
                <a:t>SM</a:t>
              </a:r>
              <a:endParaRPr lang="en-US" sz="1000" dirty="0"/>
            </a:p>
          </p:txBody>
        </p:sp>
      </p:grpSp>
    </p:spTree>
    <p:extLst>
      <p:ext uri="{BB962C8B-B14F-4D97-AF65-F5344CB8AC3E}">
        <p14:creationId xmlns:p14="http://schemas.microsoft.com/office/powerpoint/2010/main" val="18234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nodeType="withEffect">
                                  <p:stCondLst>
                                    <p:cond delay="15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b - Title Option C  photo_no patter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5"/>
          <p:cNvSpPr>
            <a:spLocks noGrp="1" noChangeAspect="1"/>
          </p:cNvSpPr>
          <p:nvPr>
            <p:ph type="pic" sz="quarter" idx="10" hasCustomPrompt="1"/>
          </p:nvPr>
        </p:nvSpPr>
        <p:spPr>
          <a:xfrm>
            <a:off x="-1" y="0"/>
            <a:ext cx="5012265" cy="2819400"/>
          </a:xfrm>
        </p:spPr>
        <p:txBody>
          <a:bodyPr anchor="b" anchorCtr="0"/>
          <a:lstStyle>
            <a:lvl1pPr marL="0" indent="0">
              <a:lnSpc>
                <a:spcPts val="2000"/>
              </a:lnSpc>
              <a:buFontTx/>
              <a:buNone/>
              <a:defRPr sz="1300" b="1" baseline="0">
                <a:solidFill>
                  <a:schemeClr val="bg1"/>
                </a:solidFill>
              </a:defRPr>
            </a:lvl1pPr>
          </a:lstStyle>
          <a:p>
            <a:r>
              <a:rPr lang="en-US" dirty="0"/>
              <a:t>This slide is designed to have a background photo. Click on the icon to add photo. Then DRAG THE BOTTOM RIGHT CORNER to fill the slide. Photos should be 1920 x 1080 pixels. Find correctly sized photos in the Image Library in the Brand Toolkit on Excelsior Central. Email editdesign@excelsior.edu for assistance.</a:t>
            </a:r>
          </a:p>
        </p:txBody>
      </p:sp>
      <p:sp>
        <p:nvSpPr>
          <p:cNvPr id="18435" name="Rectangle 3"/>
          <p:cNvSpPr>
            <a:spLocks noGrp="1" noChangeAspect="1" noChangeArrowheads="1"/>
          </p:cNvSpPr>
          <p:nvPr>
            <p:ph type="ctrTitle"/>
          </p:nvPr>
        </p:nvSpPr>
        <p:spPr>
          <a:xfrm>
            <a:off x="0" y="3276600"/>
            <a:ext cx="14630400" cy="2743200"/>
          </a:xfrm>
          <a:noFill/>
        </p:spPr>
        <p:txBody>
          <a:bodyPr lIns="914400" tIns="137160" rIns="914400" bIns="137160">
            <a:normAutofit/>
          </a:bodyPr>
          <a:lstStyle>
            <a:lvl1pPr algn="ctr">
              <a:lnSpc>
                <a:spcPts val="10500"/>
              </a:lnSpc>
              <a:defRPr sz="10000">
                <a:solidFill>
                  <a:schemeClr val="bg1"/>
                </a:solidFill>
                <a:effectLst>
                  <a:outerShdw blurRad="228600" dist="50800" dir="5400000" sx="101000" sy="101000" algn="ctr" rotWithShape="0">
                    <a:schemeClr val="tx1">
                      <a:alpha val="80000"/>
                    </a:schemeClr>
                  </a:outerShdw>
                </a:effectLst>
              </a:defRPr>
            </a:lvl1pPr>
          </a:lstStyle>
          <a:p>
            <a:r>
              <a:rPr lang="en-US"/>
              <a:t>Click to edit Master title style</a:t>
            </a:r>
            <a:endParaRPr lang="en-US" dirty="0"/>
          </a:p>
        </p:txBody>
      </p:sp>
      <p:sp>
        <p:nvSpPr>
          <p:cNvPr id="18436" name="Rectangle 4"/>
          <p:cNvSpPr>
            <a:spLocks noGrp="1" noChangeArrowheads="1"/>
          </p:cNvSpPr>
          <p:nvPr>
            <p:ph type="subTitle" idx="1"/>
          </p:nvPr>
        </p:nvSpPr>
        <p:spPr>
          <a:xfrm>
            <a:off x="2286000" y="6096000"/>
            <a:ext cx="10058400" cy="726756"/>
          </a:xfrm>
        </p:spPr>
        <p:txBody>
          <a:bodyPr>
            <a:normAutofit/>
          </a:bodyPr>
          <a:lstStyle>
            <a:lvl1pPr marL="0" indent="0" algn="ctr">
              <a:lnSpc>
                <a:spcPts val="2600"/>
              </a:lnSpc>
              <a:buFont typeface="Wingdings" pitchFamily="2" charset="2"/>
              <a:buNone/>
              <a:defRPr sz="2400">
                <a:solidFill>
                  <a:schemeClr val="bg1"/>
                </a:solidFill>
                <a:effectLst>
                  <a:outerShdw blurRad="127000" dist="25400" dir="2700000" algn="tl" rotWithShape="0">
                    <a:prstClr val="black">
                      <a:alpha val="80000"/>
                    </a:prstClr>
                  </a:outerShdw>
                </a:effectLst>
              </a:defRPr>
            </a:lvl1pPr>
          </a:lstStyle>
          <a:p>
            <a:r>
              <a:rPr lang="en-US"/>
              <a:t>Click to edit Master subtitle style</a:t>
            </a:r>
            <a:endParaRPr lang="en-US" dirty="0"/>
          </a:p>
        </p:txBody>
      </p:sp>
      <p:sp>
        <p:nvSpPr>
          <p:cNvPr id="4" name="Picture Placeholder 3"/>
          <p:cNvSpPr>
            <a:spLocks noGrp="1" noChangeAspect="1"/>
          </p:cNvSpPr>
          <p:nvPr>
            <p:ph type="pic" sz="quarter" idx="11"/>
          </p:nvPr>
        </p:nvSpPr>
        <p:spPr>
          <a:xfrm>
            <a:off x="10896600" y="6901830"/>
            <a:ext cx="3557027" cy="1022970"/>
          </a:xfrm>
          <a:blipFill dpi="0" rotWithShape="1">
            <a:blip r:embed="rId3"/>
            <a:srcRect/>
            <a:stretch>
              <a:fillRect t="-3"/>
            </a:stretch>
          </a:blipFill>
          <a:effectLst>
            <a:outerShdw blurRad="622300" dist="25400" dir="2700000" algn="tl" rotWithShape="0">
              <a:prstClr val="black">
                <a:alpha val="40000"/>
              </a:prstClr>
            </a:outerShdw>
          </a:effectLst>
        </p:spPr>
        <p:txBody>
          <a:bodyPr wrap="none"/>
          <a:lstStyle>
            <a:lvl1pPr>
              <a:defRPr sz="800">
                <a:noFill/>
              </a:defRPr>
            </a:lvl1pPr>
          </a:lstStyle>
          <a:p>
            <a:r>
              <a:rPr lang="en-US" dirty="0"/>
              <a:t>Click icon to add picture</a:t>
            </a:r>
          </a:p>
        </p:txBody>
      </p:sp>
      <p:sp>
        <p:nvSpPr>
          <p:cNvPr id="2" name="Date Placeholder 1"/>
          <p:cNvSpPr>
            <a:spLocks noGrp="1"/>
          </p:cNvSpPr>
          <p:nvPr>
            <p:ph type="dt" sz="half" idx="12"/>
          </p:nvPr>
        </p:nvSpPr>
        <p:spPr/>
        <p:txBody>
          <a:bodyPr/>
          <a:lstStyle>
            <a:lvl1pPr>
              <a:defRPr>
                <a:solidFill>
                  <a:schemeClr val="bg1"/>
                </a:solidFill>
              </a:defRPr>
            </a:lvl1pPr>
          </a:lstStyle>
          <a:p>
            <a:pPr>
              <a:defRPr/>
            </a:pPr>
            <a:fld id="{EFCD5F4C-E819-43B2-919E-EFE1BFA4157D}" type="datetime1">
              <a:rPr lang="en-US" smtClean="0"/>
              <a:pPr>
                <a:defRPr/>
              </a:pPr>
              <a:t>2/19/2021</a:t>
            </a:fld>
            <a:endParaRPr lang="en-US" dirty="0"/>
          </a:p>
        </p:txBody>
      </p:sp>
      <p:sp>
        <p:nvSpPr>
          <p:cNvPr id="7" name="Footer Placeholder 6"/>
          <p:cNvSpPr>
            <a:spLocks noGrp="1"/>
          </p:cNvSpPr>
          <p:nvPr>
            <p:ph type="ftr" sz="quarter" idx="13"/>
          </p:nvPr>
        </p:nvSpPr>
        <p:spPr/>
        <p:txBody>
          <a:bodyPr/>
          <a:lstStyle>
            <a:lvl1pPr>
              <a:defRPr>
                <a:solidFill>
                  <a:schemeClr val="bg1"/>
                </a:solidFill>
              </a:defRPr>
            </a:lvl1pPr>
          </a:lstStyle>
          <a:p>
            <a:pPr>
              <a:defRPr/>
            </a:pPr>
            <a:r>
              <a:rPr lang="en-US" dirty="0"/>
              <a:t>EXCELSIOR College</a:t>
            </a:r>
          </a:p>
        </p:txBody>
      </p:sp>
      <p:sp>
        <p:nvSpPr>
          <p:cNvPr id="8" name="Slide Number Placeholder 7"/>
          <p:cNvSpPr>
            <a:spLocks noGrp="1"/>
          </p:cNvSpPr>
          <p:nvPr>
            <p:ph type="sldNum" sz="quarter" idx="14"/>
          </p:nvPr>
        </p:nvSpPr>
        <p:spPr/>
        <p:txBody>
          <a:bodyPr/>
          <a:lstStyle>
            <a:lvl1pPr>
              <a:defRPr>
                <a:solidFill>
                  <a:schemeClr val="bg1"/>
                </a:solidFill>
              </a:defRPr>
            </a:lvl1pPr>
          </a:lstStyle>
          <a:p>
            <a:pPr>
              <a:defRPr/>
            </a:pPr>
            <a:fld id="{0D82165E-A276-4D8B-B313-63EA707E5138}" type="slidenum">
              <a:rPr lang="en-US" smtClean="0"/>
              <a:pPr>
                <a:defRPr/>
              </a:pPr>
              <a:t>‹#›</a:t>
            </a:fld>
            <a:endParaRPr lang="en-US" dirty="0"/>
          </a:p>
        </p:txBody>
      </p:sp>
    </p:spTree>
    <p:extLst>
      <p:ext uri="{BB962C8B-B14F-4D97-AF65-F5344CB8AC3E}">
        <p14:creationId xmlns:p14="http://schemas.microsoft.com/office/powerpoint/2010/main" val="4215678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4 - Title Option 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435" name="Rectangle 3"/>
          <p:cNvSpPr>
            <a:spLocks noGrp="1" noChangeArrowheads="1"/>
          </p:cNvSpPr>
          <p:nvPr>
            <p:ph type="ctrTitle"/>
          </p:nvPr>
        </p:nvSpPr>
        <p:spPr>
          <a:xfrm>
            <a:off x="1097280" y="6096000"/>
            <a:ext cx="12435840" cy="1219200"/>
          </a:xfrm>
        </p:spPr>
        <p:txBody>
          <a:bodyPr>
            <a:normAutofit/>
          </a:bodyPr>
          <a:lstStyle>
            <a:lvl1pPr algn="ctr">
              <a:lnSpc>
                <a:spcPts val="4400"/>
              </a:lnSpc>
              <a:defRPr sz="4200">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en-US"/>
              <a:t>Click to edit Master title style</a:t>
            </a:r>
            <a:endParaRPr lang="en-US" dirty="0"/>
          </a:p>
        </p:txBody>
      </p:sp>
      <p:sp>
        <p:nvSpPr>
          <p:cNvPr id="18436" name="Rectangle 4"/>
          <p:cNvSpPr>
            <a:spLocks noGrp="1" noChangeArrowheads="1"/>
          </p:cNvSpPr>
          <p:nvPr>
            <p:ph type="subTitle" idx="1"/>
          </p:nvPr>
        </p:nvSpPr>
        <p:spPr>
          <a:xfrm>
            <a:off x="1097280" y="7391400"/>
            <a:ext cx="12435840" cy="483870"/>
          </a:xfrm>
        </p:spPr>
        <p:txBody>
          <a:bodyPr/>
          <a:lstStyle>
            <a:lvl1pPr marL="0" indent="0" algn="ctr">
              <a:lnSpc>
                <a:spcPts val="2600"/>
              </a:lnSpc>
              <a:buFont typeface="Wingdings" pitchFamily="2" charset="2"/>
              <a:buNone/>
              <a:defRPr sz="24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US"/>
              <a:t>Click to edit Master subtitle style</a:t>
            </a:r>
            <a:endParaRPr lang="en-US" dirty="0"/>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76500" y="2174780"/>
            <a:ext cx="9677400" cy="2778220"/>
          </a:xfrm>
          <a:prstGeom prst="rect">
            <a:avLst/>
          </a:prstGeom>
          <a:effectLst>
            <a:outerShdw blurRad="304800" dist="88900" dir="5400000" sx="101000" sy="101000" algn="t" rotWithShape="0">
              <a:srgbClr val="360041">
                <a:alpha val="77000"/>
              </a:srgbClr>
            </a:outerShdw>
          </a:effectLst>
        </p:spPr>
      </p:pic>
    </p:spTree>
    <p:extLst>
      <p:ext uri="{BB962C8B-B14F-4D97-AF65-F5344CB8AC3E}">
        <p14:creationId xmlns:p14="http://schemas.microsoft.com/office/powerpoint/2010/main" val="3039572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 - Large Bulleted list">
    <p:spTree>
      <p:nvGrpSpPr>
        <p:cNvPr id="1" name=""/>
        <p:cNvGrpSpPr/>
        <p:nvPr/>
      </p:nvGrpSpPr>
      <p:grpSpPr>
        <a:xfrm>
          <a:off x="0" y="0"/>
          <a:ext cx="0" cy="0"/>
          <a:chOff x="0" y="0"/>
          <a:chExt cx="0" cy="0"/>
        </a:xfrm>
      </p:grpSpPr>
      <p:sp>
        <p:nvSpPr>
          <p:cNvPr id="7" name="Date Placeholder 6"/>
          <p:cNvSpPr>
            <a:spLocks noGrp="1"/>
          </p:cNvSpPr>
          <p:nvPr>
            <p:ph type="dt" sz="half" idx="11"/>
          </p:nvPr>
        </p:nvSpPr>
        <p:spPr/>
        <p:txBody>
          <a:bodyPr/>
          <a:lstStyle/>
          <a:p>
            <a:pPr>
              <a:defRPr/>
            </a:pPr>
            <a:fld id="{9DA95A4C-DDDF-4ACC-8695-E915011F08E8}" type="datetime1">
              <a:rPr lang="en-US" smtClean="0"/>
              <a:t>2/19/2021</a:t>
            </a:fld>
            <a:endParaRPr lang="en-US" dirty="0"/>
          </a:p>
        </p:txBody>
      </p:sp>
      <p:sp>
        <p:nvSpPr>
          <p:cNvPr id="8" name="Footer Placeholder 7"/>
          <p:cNvSpPr>
            <a:spLocks noGrp="1"/>
          </p:cNvSpPr>
          <p:nvPr>
            <p:ph type="ftr" sz="quarter" idx="12"/>
          </p:nvPr>
        </p:nvSpPr>
        <p:spPr/>
        <p:txBody>
          <a:bodyPr/>
          <a:lstStyle/>
          <a:p>
            <a:pPr>
              <a:defRPr/>
            </a:pPr>
            <a:r>
              <a:rPr lang="en-US" dirty="0"/>
              <a:t>EXCELSIOR College</a:t>
            </a:r>
          </a:p>
        </p:txBody>
      </p:sp>
      <p:sp>
        <p:nvSpPr>
          <p:cNvPr id="9" name="Slide Number Placeholder 8"/>
          <p:cNvSpPr>
            <a:spLocks noGrp="1"/>
          </p:cNvSpPr>
          <p:nvPr>
            <p:ph type="sldNum" sz="quarter" idx="13"/>
          </p:nvPr>
        </p:nvSpPr>
        <p:spPr/>
        <p:txBody>
          <a:bodyPr/>
          <a:lstStyle/>
          <a:p>
            <a:pPr>
              <a:defRPr/>
            </a:pPr>
            <a:fld id="{0D82165E-A276-4D8B-B313-63EA707E5138}" type="slidenum">
              <a:rPr lang="en-US" smtClean="0"/>
              <a:pPr>
                <a:defRPr/>
              </a:pPr>
              <a:t>‹#›</a:t>
            </a:fld>
            <a:endParaRPr lang="en-US" dirty="0"/>
          </a:p>
        </p:txBody>
      </p:sp>
      <p:cxnSp>
        <p:nvCxnSpPr>
          <p:cNvPr id="14" name="Straight Connector 13"/>
          <p:cNvCxnSpPr/>
          <p:nvPr userDrawn="1"/>
        </p:nvCxnSpPr>
        <p:spPr>
          <a:xfrm>
            <a:off x="1371600" y="2288177"/>
            <a:ext cx="118872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5" name="Title 14"/>
          <p:cNvSpPr>
            <a:spLocks noGrp="1"/>
          </p:cNvSpPr>
          <p:nvPr>
            <p:ph type="title"/>
          </p:nvPr>
        </p:nvSpPr>
        <p:spPr/>
        <p:txBody>
          <a:bodyPr/>
          <a:lstStyle>
            <a:lvl1pPr>
              <a:defRPr/>
            </a:lvl1pPr>
          </a:lstStyle>
          <a:p>
            <a:r>
              <a:rPr lang="en-US"/>
              <a:t>Click to edit Master title style</a:t>
            </a:r>
            <a:endParaRPr lang="en-US" dirty="0"/>
          </a:p>
        </p:txBody>
      </p:sp>
      <p:sp>
        <p:nvSpPr>
          <p:cNvPr id="19" name="Content Placeholder 18"/>
          <p:cNvSpPr>
            <a:spLocks noGrp="1"/>
          </p:cNvSpPr>
          <p:nvPr>
            <p:ph sz="quarter" idx="14"/>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486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 - Bulleted List - 2-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2674616"/>
            <a:ext cx="11887200" cy="4792983"/>
          </a:xfrm>
        </p:spPr>
        <p:txBody>
          <a:bodyPr bIns="45720" numCol="2" spcCol="914400"/>
          <a:lstStyle>
            <a:lvl1pPr>
              <a:lnSpc>
                <a:spcPts val="3200"/>
              </a:lnSpc>
              <a:spcBef>
                <a:spcPts val="1000"/>
              </a:spcBef>
              <a:spcAft>
                <a:spcPts val="700"/>
              </a:spcAft>
              <a:defRPr sz="3000" baseline="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fld id="{E3F236F9-F041-4E00-9797-E37608F2C4F6}" type="datetime1">
              <a:rPr lang="en-US" smtClean="0"/>
              <a:t>2/19/2021</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EXCELSIOR College</a:t>
            </a:r>
          </a:p>
        </p:txBody>
      </p:sp>
      <p:sp>
        <p:nvSpPr>
          <p:cNvPr id="7" name="Rectangle 6"/>
          <p:cNvSpPr>
            <a:spLocks noGrp="1" noChangeArrowheads="1"/>
          </p:cNvSpPr>
          <p:nvPr>
            <p:ph type="sldNum" sz="quarter" idx="12"/>
          </p:nvPr>
        </p:nvSpPr>
        <p:spPr>
          <a:ln/>
        </p:spPr>
        <p:txBody>
          <a:bodyPr/>
          <a:lstStyle>
            <a:lvl1pPr>
              <a:defRPr/>
            </a:lvl1pPr>
          </a:lstStyle>
          <a:p>
            <a:pPr>
              <a:defRPr/>
            </a:pPr>
            <a:fld id="{3A96B3B7-840E-427F-B8B8-010B7F929619}" type="slidenum">
              <a:rPr lang="en-US"/>
              <a:pPr>
                <a:defRPr/>
              </a:pPr>
              <a:t>‹#›</a:t>
            </a:fld>
            <a:endParaRPr lang="en-US" dirty="0"/>
          </a:p>
        </p:txBody>
      </p:sp>
      <p:cxnSp>
        <p:nvCxnSpPr>
          <p:cNvPr id="8" name="Straight Connector 7"/>
          <p:cNvCxnSpPr/>
          <p:nvPr userDrawn="1"/>
        </p:nvCxnSpPr>
        <p:spPr>
          <a:xfrm>
            <a:off x="1371600" y="2288177"/>
            <a:ext cx="118872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7315200" y="2674616"/>
            <a:ext cx="0" cy="4792986"/>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0771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7 - Highlight or Quote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2674616"/>
            <a:ext cx="6019800" cy="4792983"/>
          </a:xfrm>
        </p:spPr>
        <p:txBody>
          <a:bodyPr/>
          <a:lstStyle>
            <a:lvl1pPr marL="0" indent="0">
              <a:lnSpc>
                <a:spcPts val="3400"/>
              </a:lnSpc>
              <a:spcBef>
                <a:spcPts val="800"/>
              </a:spcBef>
              <a:spcAft>
                <a:spcPts val="500"/>
              </a:spcAft>
              <a:buFontTx/>
              <a:buNone/>
              <a:defRPr sz="3000"/>
            </a:lvl1pPr>
            <a:lvl2pPr marL="274320">
              <a:defRPr sz="2800"/>
            </a:lvl2pPr>
            <a:lvl3pPr marL="457200">
              <a:defRPr sz="2400"/>
            </a:lvl3pPr>
            <a:lvl4pPr marL="594360">
              <a:defRPr sz="2160"/>
            </a:lvl4pPr>
            <a:lvl5pPr marL="822960">
              <a:defRPr sz="2160"/>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7772401" y="2674616"/>
            <a:ext cx="5486399" cy="4792983"/>
          </a:xfrm>
          <a:pattFill prst="wdUpDiag">
            <a:fgClr>
              <a:srgbClr val="88288A"/>
            </a:fgClr>
            <a:bgClr>
              <a:schemeClr val="tx2"/>
            </a:bgClr>
          </a:pattFill>
        </p:spPr>
        <p:txBody>
          <a:bodyPr lIns="365760" tIns="228600" rIns="365760" bIns="228600" anchor="ctr" anchorCtr="0"/>
          <a:lstStyle>
            <a:lvl1pPr marL="0" indent="0" algn="ctr">
              <a:lnSpc>
                <a:spcPts val="3700"/>
              </a:lnSpc>
              <a:spcBef>
                <a:spcPts val="1000"/>
              </a:spcBef>
              <a:spcAft>
                <a:spcPts val="1000"/>
              </a:spcAft>
              <a:buFontTx/>
              <a:buNone/>
              <a:defRPr sz="3600" baseline="0">
                <a:solidFill>
                  <a:schemeClr val="bg1"/>
                </a:solidFill>
              </a:defRPr>
            </a:lvl1pPr>
            <a:lvl2pPr marL="0" indent="0" algn="ctr">
              <a:lnSpc>
                <a:spcPts val="3700"/>
              </a:lnSpc>
              <a:spcBef>
                <a:spcPts val="1000"/>
              </a:spcBef>
              <a:spcAft>
                <a:spcPts val="1000"/>
              </a:spcAft>
              <a:buFontTx/>
              <a:buNone/>
              <a:defRPr sz="3600">
                <a:solidFill>
                  <a:schemeClr val="bg1"/>
                </a:solidFill>
              </a:defRPr>
            </a:lvl2pPr>
            <a:lvl3pPr marL="0" indent="0" algn="ctr">
              <a:lnSpc>
                <a:spcPts val="3700"/>
              </a:lnSpc>
              <a:spcBef>
                <a:spcPts val="1000"/>
              </a:spcBef>
              <a:spcAft>
                <a:spcPts val="1000"/>
              </a:spcAft>
              <a:buFontTx/>
              <a:buNone/>
              <a:defRPr sz="3600">
                <a:solidFill>
                  <a:schemeClr val="bg1"/>
                </a:solidFill>
              </a:defRPr>
            </a:lvl3pPr>
            <a:lvl4pPr marL="0" indent="0" algn="ctr">
              <a:lnSpc>
                <a:spcPts val="3700"/>
              </a:lnSpc>
              <a:spcBef>
                <a:spcPts val="1000"/>
              </a:spcBef>
              <a:spcAft>
                <a:spcPts val="1000"/>
              </a:spcAft>
              <a:buFontTx/>
              <a:buNone/>
              <a:defRPr sz="3600">
                <a:solidFill>
                  <a:schemeClr val="bg1"/>
                </a:solidFill>
              </a:defRPr>
            </a:lvl4pPr>
            <a:lvl5pPr marL="0" indent="0" algn="ctr">
              <a:lnSpc>
                <a:spcPts val="3700"/>
              </a:lnSpc>
              <a:spcBef>
                <a:spcPts val="1000"/>
              </a:spcBef>
              <a:spcAft>
                <a:spcPts val="1000"/>
              </a:spcAft>
              <a:buFontTx/>
              <a:buNone/>
              <a:defRPr sz="3600">
                <a:solidFill>
                  <a:schemeClr val="bg1"/>
                </a:solidFill>
              </a:defRPr>
            </a:lvl5pPr>
            <a:lvl6pPr>
              <a:defRPr sz="2160"/>
            </a:lvl6pPr>
            <a:lvl7pPr>
              <a:defRPr sz="2160"/>
            </a:lvl7pPr>
            <a:lvl8pPr>
              <a:defRPr sz="2160"/>
            </a:lvl8pPr>
            <a:lvl9pPr>
              <a:defRPr sz="2160"/>
            </a:lvl9pPr>
          </a:lstStyle>
          <a:p>
            <a:pPr lvl="0"/>
            <a:r>
              <a:rPr lang="en-US" dirty="0"/>
              <a:t>Click to Add a Highlight or Quote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fld id="{E3F236F9-F041-4E00-9797-E37608F2C4F6}" type="datetime1">
              <a:rPr lang="en-US" smtClean="0"/>
              <a:t>2/19/2021</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EXCELSIOR College</a:t>
            </a:r>
          </a:p>
        </p:txBody>
      </p:sp>
      <p:sp>
        <p:nvSpPr>
          <p:cNvPr id="7" name="Rectangle 6"/>
          <p:cNvSpPr>
            <a:spLocks noGrp="1" noChangeArrowheads="1"/>
          </p:cNvSpPr>
          <p:nvPr>
            <p:ph type="sldNum" sz="quarter" idx="12"/>
          </p:nvPr>
        </p:nvSpPr>
        <p:spPr>
          <a:ln/>
        </p:spPr>
        <p:txBody>
          <a:bodyPr/>
          <a:lstStyle>
            <a:lvl1pPr>
              <a:defRPr/>
            </a:lvl1pPr>
          </a:lstStyle>
          <a:p>
            <a:pPr>
              <a:defRPr/>
            </a:pPr>
            <a:fld id="{3A96B3B7-840E-427F-B8B8-010B7F929619}" type="slidenum">
              <a:rPr lang="en-US"/>
              <a:pPr>
                <a:defRPr/>
              </a:pPr>
              <a:t>‹#›</a:t>
            </a:fld>
            <a:endParaRPr lang="en-US" dirty="0"/>
          </a:p>
        </p:txBody>
      </p:sp>
      <p:cxnSp>
        <p:nvCxnSpPr>
          <p:cNvPr id="8" name="Straight Connector 7"/>
          <p:cNvCxnSpPr/>
          <p:nvPr userDrawn="1"/>
        </p:nvCxnSpPr>
        <p:spPr>
          <a:xfrm>
            <a:off x="1371600" y="2288177"/>
            <a:ext cx="118872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1886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8 - Highlight or Quote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2674616"/>
            <a:ext cx="6019800" cy="4792983"/>
          </a:xfrm>
        </p:spPr>
        <p:txBody>
          <a:bodyPr/>
          <a:lstStyle>
            <a:lvl1pPr marL="0" indent="0">
              <a:lnSpc>
                <a:spcPts val="3400"/>
              </a:lnSpc>
              <a:spcBef>
                <a:spcPts val="800"/>
              </a:spcBef>
              <a:spcAft>
                <a:spcPts val="500"/>
              </a:spcAft>
              <a:buFontTx/>
              <a:buNone/>
              <a:defRPr sz="3000"/>
            </a:lvl1pPr>
            <a:lvl2pPr marL="274320">
              <a:defRPr sz="2800"/>
            </a:lvl2pPr>
            <a:lvl3pPr marL="457200">
              <a:defRPr sz="2400"/>
            </a:lvl3pPr>
            <a:lvl4pPr marL="594360">
              <a:defRPr sz="2160"/>
            </a:lvl4pPr>
            <a:lvl5pPr marL="822960">
              <a:defRPr sz="2160"/>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7772401" y="2674616"/>
            <a:ext cx="5486399" cy="4792983"/>
          </a:xfrm>
          <a:pattFill prst="wdUpDiag">
            <a:fgClr>
              <a:srgbClr val="00719E"/>
            </a:fgClr>
            <a:bgClr>
              <a:schemeClr val="accent1"/>
            </a:bgClr>
          </a:pattFill>
        </p:spPr>
        <p:txBody>
          <a:bodyPr lIns="365760" tIns="228600" rIns="365760" bIns="228600" anchor="ctr" anchorCtr="0"/>
          <a:lstStyle>
            <a:lvl1pPr marL="0" indent="0" algn="ctr">
              <a:lnSpc>
                <a:spcPts val="3700"/>
              </a:lnSpc>
              <a:spcBef>
                <a:spcPts val="1000"/>
              </a:spcBef>
              <a:spcAft>
                <a:spcPts val="1000"/>
              </a:spcAft>
              <a:buFontTx/>
              <a:buNone/>
              <a:defRPr sz="3600" baseline="0">
                <a:solidFill>
                  <a:schemeClr val="bg1"/>
                </a:solidFill>
              </a:defRPr>
            </a:lvl1pPr>
            <a:lvl2pPr marL="0" indent="0" algn="ctr">
              <a:lnSpc>
                <a:spcPts val="3700"/>
              </a:lnSpc>
              <a:spcBef>
                <a:spcPts val="1000"/>
              </a:spcBef>
              <a:spcAft>
                <a:spcPts val="1000"/>
              </a:spcAft>
              <a:buFontTx/>
              <a:buNone/>
              <a:defRPr sz="3600">
                <a:solidFill>
                  <a:schemeClr val="bg1"/>
                </a:solidFill>
              </a:defRPr>
            </a:lvl2pPr>
            <a:lvl3pPr marL="0" indent="0" algn="ctr">
              <a:lnSpc>
                <a:spcPts val="3700"/>
              </a:lnSpc>
              <a:spcBef>
                <a:spcPts val="1000"/>
              </a:spcBef>
              <a:spcAft>
                <a:spcPts val="1000"/>
              </a:spcAft>
              <a:buFontTx/>
              <a:buNone/>
              <a:defRPr sz="3600">
                <a:solidFill>
                  <a:schemeClr val="bg1"/>
                </a:solidFill>
              </a:defRPr>
            </a:lvl3pPr>
            <a:lvl4pPr marL="0" indent="0" algn="ctr">
              <a:lnSpc>
                <a:spcPts val="3700"/>
              </a:lnSpc>
              <a:spcBef>
                <a:spcPts val="1000"/>
              </a:spcBef>
              <a:spcAft>
                <a:spcPts val="1000"/>
              </a:spcAft>
              <a:buFontTx/>
              <a:buNone/>
              <a:defRPr sz="3600">
                <a:solidFill>
                  <a:schemeClr val="bg1"/>
                </a:solidFill>
              </a:defRPr>
            </a:lvl4pPr>
            <a:lvl5pPr marL="0" indent="0" algn="ctr">
              <a:lnSpc>
                <a:spcPts val="3700"/>
              </a:lnSpc>
              <a:spcBef>
                <a:spcPts val="1000"/>
              </a:spcBef>
              <a:spcAft>
                <a:spcPts val="1000"/>
              </a:spcAft>
              <a:buFontTx/>
              <a:buNone/>
              <a:defRPr sz="3600">
                <a:solidFill>
                  <a:schemeClr val="bg1"/>
                </a:solidFill>
              </a:defRPr>
            </a:lvl5pPr>
            <a:lvl6pPr>
              <a:defRPr sz="2160"/>
            </a:lvl6pPr>
            <a:lvl7pPr>
              <a:defRPr sz="2160"/>
            </a:lvl7pPr>
            <a:lvl8pPr>
              <a:defRPr sz="2160"/>
            </a:lvl8pPr>
            <a:lvl9pPr>
              <a:defRPr sz="2160"/>
            </a:lvl9pPr>
          </a:lstStyle>
          <a:p>
            <a:pPr lvl="0"/>
            <a:r>
              <a:rPr lang="en-US" dirty="0"/>
              <a:t>Click to Add a Highlight or Quote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fld id="{E3F236F9-F041-4E00-9797-E37608F2C4F6}" type="datetime1">
              <a:rPr lang="en-US" smtClean="0"/>
              <a:t>2/19/2021</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EXCELSIOR College</a:t>
            </a:r>
          </a:p>
        </p:txBody>
      </p:sp>
      <p:sp>
        <p:nvSpPr>
          <p:cNvPr id="7" name="Rectangle 6"/>
          <p:cNvSpPr>
            <a:spLocks noGrp="1" noChangeArrowheads="1"/>
          </p:cNvSpPr>
          <p:nvPr>
            <p:ph type="sldNum" sz="quarter" idx="12"/>
          </p:nvPr>
        </p:nvSpPr>
        <p:spPr>
          <a:ln/>
        </p:spPr>
        <p:txBody>
          <a:bodyPr/>
          <a:lstStyle>
            <a:lvl1pPr>
              <a:defRPr/>
            </a:lvl1pPr>
          </a:lstStyle>
          <a:p>
            <a:pPr>
              <a:defRPr/>
            </a:pPr>
            <a:fld id="{3A96B3B7-840E-427F-B8B8-010B7F929619}" type="slidenum">
              <a:rPr lang="en-US"/>
              <a:pPr>
                <a:defRPr/>
              </a:pPr>
              <a:t>‹#›</a:t>
            </a:fld>
            <a:endParaRPr lang="en-US" dirty="0"/>
          </a:p>
        </p:txBody>
      </p:sp>
      <p:cxnSp>
        <p:nvCxnSpPr>
          <p:cNvPr id="8" name="Straight Connector 7"/>
          <p:cNvCxnSpPr/>
          <p:nvPr userDrawn="1"/>
        </p:nvCxnSpPr>
        <p:spPr>
          <a:xfrm>
            <a:off x="1371600" y="2288177"/>
            <a:ext cx="118872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6">
            <a:lum/>
          </a:blip>
          <a:srcRect/>
          <a:stretch>
            <a:fillRect/>
          </a:stretch>
        </a:blip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1371600" y="762000"/>
            <a:ext cx="1188720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dirty="0"/>
              <a:t>Click to edit title</a:t>
            </a:r>
          </a:p>
        </p:txBody>
      </p:sp>
      <p:sp>
        <p:nvSpPr>
          <p:cNvPr id="1028" name="Rectangle 3"/>
          <p:cNvSpPr>
            <a:spLocks noGrp="1" noChangeArrowheads="1"/>
          </p:cNvSpPr>
          <p:nvPr>
            <p:ph type="body" idx="1"/>
          </p:nvPr>
        </p:nvSpPr>
        <p:spPr bwMode="auto">
          <a:xfrm>
            <a:off x="1371600" y="2514600"/>
            <a:ext cx="118872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text styles  </a:t>
            </a:r>
          </a:p>
          <a:p>
            <a:pPr lvl="1"/>
            <a:r>
              <a:rPr lang="en-US" dirty="0"/>
              <a:t>Second level</a:t>
            </a:r>
          </a:p>
          <a:p>
            <a:pPr lvl="2"/>
            <a:r>
              <a:rPr lang="en-US" dirty="0"/>
              <a:t>Third level</a:t>
            </a:r>
          </a:p>
          <a:p>
            <a:pPr lvl="3"/>
            <a:r>
              <a:rPr lang="en-US" dirty="0"/>
              <a:t>Fourth level</a:t>
            </a:r>
          </a:p>
          <a:p>
            <a:pPr lvl="4"/>
            <a:r>
              <a:rPr lang="en-US" dirty="0"/>
              <a:t>Fifth Level</a:t>
            </a:r>
          </a:p>
          <a:p>
            <a:pPr lvl="2"/>
            <a:endParaRPr lang="en-US" dirty="0"/>
          </a:p>
        </p:txBody>
      </p:sp>
      <p:sp>
        <p:nvSpPr>
          <p:cNvPr id="4100" name="Rectangle 4"/>
          <p:cNvSpPr>
            <a:spLocks noGrp="1" noChangeArrowheads="1"/>
          </p:cNvSpPr>
          <p:nvPr>
            <p:ph type="dt" sz="half" idx="2"/>
          </p:nvPr>
        </p:nvSpPr>
        <p:spPr bwMode="auto">
          <a:xfrm>
            <a:off x="121920" y="7932419"/>
            <a:ext cx="1158240" cy="29718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aseline="0">
                <a:latin typeface="Roboto Light" panose="02000000000000000000" pitchFamily="2" charset="0"/>
                <a:ea typeface="Roboto Light" panose="02000000000000000000" pitchFamily="2" charset="0"/>
                <a:cs typeface="Roboto Light" panose="02000000000000000000" pitchFamily="2" charset="0"/>
              </a:defRPr>
            </a:lvl1pPr>
          </a:lstStyle>
          <a:p>
            <a:pPr>
              <a:defRPr/>
            </a:pPr>
            <a:fld id="{EFCD5F4C-E819-43B2-919E-EFE1BFA4157D}" type="datetime1">
              <a:rPr lang="en-US" smtClean="0"/>
              <a:t>2/19/2021</a:t>
            </a:fld>
            <a:endParaRPr lang="en-US" dirty="0"/>
          </a:p>
        </p:txBody>
      </p:sp>
      <p:sp>
        <p:nvSpPr>
          <p:cNvPr id="4101" name="Rectangle 5"/>
          <p:cNvSpPr>
            <a:spLocks noGrp="1" noChangeArrowheads="1"/>
          </p:cNvSpPr>
          <p:nvPr>
            <p:ph type="ftr" sz="quarter" idx="3"/>
          </p:nvPr>
        </p:nvSpPr>
        <p:spPr bwMode="auto">
          <a:xfrm>
            <a:off x="1600200" y="7932418"/>
            <a:ext cx="11430000" cy="29717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cap="all" baseline="0">
                <a:latin typeface="Roboto Light" panose="02000000000000000000" pitchFamily="2" charset="0"/>
                <a:ea typeface="Roboto Light" panose="02000000000000000000" pitchFamily="2" charset="0"/>
                <a:cs typeface="Roboto Light" panose="02000000000000000000" pitchFamily="2" charset="0"/>
              </a:defRPr>
            </a:lvl1pPr>
          </a:lstStyle>
          <a:p>
            <a:pPr>
              <a:defRPr/>
            </a:pPr>
            <a:r>
              <a:rPr lang="en-US" dirty="0"/>
              <a:t>EXCELSIOR College</a:t>
            </a:r>
          </a:p>
        </p:txBody>
      </p:sp>
      <p:sp>
        <p:nvSpPr>
          <p:cNvPr id="4102" name="Rectangle 6"/>
          <p:cNvSpPr>
            <a:spLocks noGrp="1" noChangeArrowheads="1"/>
          </p:cNvSpPr>
          <p:nvPr>
            <p:ph type="sldNum" sz="quarter" idx="4"/>
          </p:nvPr>
        </p:nvSpPr>
        <p:spPr bwMode="auto">
          <a:xfrm>
            <a:off x="13792200" y="7932420"/>
            <a:ext cx="746760" cy="29717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Roboto Medium" panose="02000000000000000000" pitchFamily="2" charset="0"/>
                <a:ea typeface="Roboto Medium" panose="02000000000000000000" pitchFamily="2" charset="0"/>
                <a:cs typeface="Roboto Medium" panose="02000000000000000000" pitchFamily="2" charset="0"/>
              </a:defRPr>
            </a:lvl1pPr>
          </a:lstStyle>
          <a:p>
            <a:pPr>
              <a:defRPr/>
            </a:pPr>
            <a:fld id="{0D82165E-A276-4D8B-B313-63EA707E5138}"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4215" r:id="rId1"/>
    <p:sldLayoutId id="2147484189" r:id="rId2"/>
    <p:sldLayoutId id="2147484198" r:id="rId3"/>
    <p:sldLayoutId id="2147484224" r:id="rId4"/>
    <p:sldLayoutId id="2147484111" r:id="rId5"/>
    <p:sldLayoutId id="2147484187" r:id="rId6"/>
    <p:sldLayoutId id="2147484185" r:id="rId7"/>
    <p:sldLayoutId id="2147484204" r:id="rId8"/>
    <p:sldLayoutId id="2147484091" r:id="rId9"/>
    <p:sldLayoutId id="2147484208" r:id="rId10"/>
    <p:sldLayoutId id="2147484194" r:id="rId11"/>
    <p:sldLayoutId id="2147484199" r:id="rId12"/>
    <p:sldLayoutId id="2147484200" r:id="rId13"/>
    <p:sldLayoutId id="2147484197" r:id="rId14"/>
    <p:sldLayoutId id="2147484154" r:id="rId15"/>
    <p:sldLayoutId id="2147484202" r:id="rId16"/>
    <p:sldLayoutId id="2147484205" r:id="rId17"/>
    <p:sldLayoutId id="2147484206" r:id="rId18"/>
    <p:sldLayoutId id="2147484186" r:id="rId19"/>
    <p:sldLayoutId id="2147484209" r:id="rId20"/>
    <p:sldLayoutId id="2147484211" r:id="rId21"/>
    <p:sldLayoutId id="2147484214" r:id="rId22"/>
    <p:sldLayoutId id="2147484213" r:id="rId23"/>
    <p:sldLayoutId id="2147484201" r:id="rId24"/>
    <p:sldLayoutId id="2147484207" r:id="rId25"/>
    <p:sldLayoutId id="2147484221" r:id="rId26"/>
    <p:sldLayoutId id="2147484188" r:id="rId27"/>
    <p:sldLayoutId id="2147484223" r:id="rId28"/>
    <p:sldLayoutId id="2147484216" r:id="rId29"/>
    <p:sldLayoutId id="2147484225" r:id="rId30"/>
    <p:sldLayoutId id="2147484094" r:id="rId31"/>
    <p:sldLayoutId id="2147484217" r:id="rId32"/>
    <p:sldLayoutId id="2147484220" r:id="rId33"/>
    <p:sldLayoutId id="2147484222" r:id="rId3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rtl="0" eaLnBrk="1" fontAlgn="base" hangingPunct="1">
        <a:lnSpc>
          <a:spcPts val="5600"/>
        </a:lnSpc>
        <a:spcBef>
          <a:spcPts val="2000"/>
        </a:spcBef>
        <a:spcAft>
          <a:spcPct val="0"/>
        </a:spcAft>
        <a:defRPr sz="5400" spc="0" baseline="0">
          <a:solidFill>
            <a:schemeClr val="tx2"/>
          </a:solidFill>
          <a:latin typeface="Roboto Black" panose="02000000000000000000" pitchFamily="2" charset="0"/>
          <a:ea typeface="Roboto Black" panose="02000000000000000000" pitchFamily="2" charset="0"/>
          <a:cs typeface="Roboto Black" panose="02000000000000000000" pitchFamily="2" charset="0"/>
        </a:defRPr>
      </a:lvl1pPr>
      <a:lvl2pPr algn="l" rtl="0" eaLnBrk="1" fontAlgn="base" hangingPunct="1">
        <a:spcBef>
          <a:spcPct val="0"/>
        </a:spcBef>
        <a:spcAft>
          <a:spcPct val="0"/>
        </a:spcAft>
        <a:defRPr sz="5280">
          <a:solidFill>
            <a:schemeClr val="bg1"/>
          </a:solidFill>
          <a:latin typeface="Arial" charset="0"/>
        </a:defRPr>
      </a:lvl2pPr>
      <a:lvl3pPr algn="l" rtl="0" eaLnBrk="1" fontAlgn="base" hangingPunct="1">
        <a:spcBef>
          <a:spcPct val="0"/>
        </a:spcBef>
        <a:spcAft>
          <a:spcPct val="0"/>
        </a:spcAft>
        <a:defRPr sz="5280">
          <a:solidFill>
            <a:schemeClr val="bg1"/>
          </a:solidFill>
          <a:latin typeface="Arial" charset="0"/>
        </a:defRPr>
      </a:lvl3pPr>
      <a:lvl4pPr algn="l" rtl="0" eaLnBrk="1" fontAlgn="base" hangingPunct="1">
        <a:spcBef>
          <a:spcPct val="0"/>
        </a:spcBef>
        <a:spcAft>
          <a:spcPct val="0"/>
        </a:spcAft>
        <a:defRPr sz="5280">
          <a:solidFill>
            <a:schemeClr val="bg1"/>
          </a:solidFill>
          <a:latin typeface="Arial" charset="0"/>
        </a:defRPr>
      </a:lvl4pPr>
      <a:lvl5pPr algn="l" rtl="0" eaLnBrk="1" fontAlgn="base" hangingPunct="1">
        <a:spcBef>
          <a:spcPct val="0"/>
        </a:spcBef>
        <a:spcAft>
          <a:spcPct val="0"/>
        </a:spcAft>
        <a:defRPr sz="5280">
          <a:solidFill>
            <a:schemeClr val="bg1"/>
          </a:solidFill>
          <a:latin typeface="Arial" charset="0"/>
        </a:defRPr>
      </a:lvl5pPr>
      <a:lvl6pPr marL="548640" algn="l" rtl="0" eaLnBrk="1" fontAlgn="base" hangingPunct="1">
        <a:spcBef>
          <a:spcPct val="0"/>
        </a:spcBef>
        <a:spcAft>
          <a:spcPct val="0"/>
        </a:spcAft>
        <a:defRPr sz="5280">
          <a:solidFill>
            <a:schemeClr val="bg1"/>
          </a:solidFill>
          <a:latin typeface="Arial" charset="0"/>
        </a:defRPr>
      </a:lvl6pPr>
      <a:lvl7pPr marL="1097280" algn="l" rtl="0" eaLnBrk="1" fontAlgn="base" hangingPunct="1">
        <a:spcBef>
          <a:spcPct val="0"/>
        </a:spcBef>
        <a:spcAft>
          <a:spcPct val="0"/>
        </a:spcAft>
        <a:defRPr sz="5280">
          <a:solidFill>
            <a:schemeClr val="bg1"/>
          </a:solidFill>
          <a:latin typeface="Arial" charset="0"/>
        </a:defRPr>
      </a:lvl7pPr>
      <a:lvl8pPr marL="1645920" algn="l" rtl="0" eaLnBrk="1" fontAlgn="base" hangingPunct="1">
        <a:spcBef>
          <a:spcPct val="0"/>
        </a:spcBef>
        <a:spcAft>
          <a:spcPct val="0"/>
        </a:spcAft>
        <a:defRPr sz="5280">
          <a:solidFill>
            <a:schemeClr val="bg1"/>
          </a:solidFill>
          <a:latin typeface="Arial" charset="0"/>
        </a:defRPr>
      </a:lvl8pPr>
      <a:lvl9pPr marL="2194560" algn="l" rtl="0" eaLnBrk="1" fontAlgn="base" hangingPunct="1">
        <a:spcBef>
          <a:spcPct val="0"/>
        </a:spcBef>
        <a:spcAft>
          <a:spcPct val="0"/>
        </a:spcAft>
        <a:defRPr sz="5280">
          <a:solidFill>
            <a:schemeClr val="bg1"/>
          </a:solidFill>
          <a:latin typeface="Arial" charset="0"/>
        </a:defRPr>
      </a:lvl9pPr>
    </p:titleStyle>
    <p:bodyStyle>
      <a:lvl1pPr marL="274320" indent="-274320" algn="l" rtl="0" eaLnBrk="1" fontAlgn="base" hangingPunct="1">
        <a:lnSpc>
          <a:spcPts val="4500"/>
        </a:lnSpc>
        <a:spcBef>
          <a:spcPts val="1100"/>
        </a:spcBef>
        <a:spcAft>
          <a:spcPts val="600"/>
        </a:spcAft>
        <a:buFont typeface="Arial" panose="020B0604020202020204" pitchFamily="34" charset="0"/>
        <a:buChar char="•"/>
        <a:defRPr sz="4000" kern="0" spc="-50" baseline="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defRPr>
      </a:lvl1pPr>
      <a:lvl2pPr marL="640080" indent="-274320" algn="l" rtl="0" eaLnBrk="1" fontAlgn="base" hangingPunct="1">
        <a:spcBef>
          <a:spcPts val="400"/>
        </a:spcBef>
        <a:spcAft>
          <a:spcPts val="400"/>
        </a:spcAft>
        <a:buSzPct val="80000"/>
        <a:buFont typeface="Arial" panose="020B0604020202020204" pitchFamily="34" charset="0"/>
        <a:buChar char="•"/>
        <a:defRPr sz="3200" spc="-30" baseline="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defRPr>
      </a:lvl2pPr>
      <a:lvl3pPr marL="822960" indent="-228600" algn="l" rtl="0" eaLnBrk="1" fontAlgn="base" hangingPunct="1">
        <a:spcBef>
          <a:spcPts val="200"/>
        </a:spcBef>
        <a:spcAft>
          <a:spcPts val="200"/>
        </a:spcAft>
        <a:buSzPct val="85000"/>
        <a:buFont typeface="Roboto Light" panose="02000000000000000000" pitchFamily="2" charset="0"/>
        <a:buChar char="›"/>
        <a:defRPr sz="2800" spc="-20" baseline="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051560" indent="-182880" algn="l" rtl="0" eaLnBrk="1" fontAlgn="base" hangingPunct="1">
        <a:lnSpc>
          <a:spcPts val="2600"/>
        </a:lnSpc>
        <a:spcBef>
          <a:spcPts val="150"/>
        </a:spcBef>
        <a:spcAft>
          <a:spcPts val="150"/>
        </a:spcAft>
        <a:buSzPct val="70000"/>
        <a:buFont typeface="Arial" panose="020B0604020202020204" pitchFamily="34" charset="0"/>
        <a:buChar char="•"/>
        <a:defRPr sz="240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371600" indent="-182880" algn="l" rtl="0" eaLnBrk="1" fontAlgn="base" hangingPunct="1">
        <a:lnSpc>
          <a:spcPts val="2600"/>
        </a:lnSpc>
        <a:spcBef>
          <a:spcPts val="150"/>
        </a:spcBef>
        <a:spcAft>
          <a:spcPts val="150"/>
        </a:spcAft>
        <a:buFont typeface="Roboto Light" panose="02000000000000000000" pitchFamily="2" charset="0"/>
        <a:buChar char="‐"/>
        <a:defRPr sz="240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defRPr>
      </a:lvl5pPr>
      <a:lvl6pPr marL="3017520" indent="-274320" algn="l" rtl="0" eaLnBrk="1" fontAlgn="base" hangingPunct="1">
        <a:spcBef>
          <a:spcPct val="20000"/>
        </a:spcBef>
        <a:spcAft>
          <a:spcPct val="0"/>
        </a:spcAft>
        <a:buFont typeface="Wingdings" pitchFamily="2" charset="2"/>
        <a:buChar char="§"/>
        <a:defRPr sz="2400">
          <a:solidFill>
            <a:schemeClr val="tx1"/>
          </a:solidFill>
          <a:latin typeface="+mn-lt"/>
        </a:defRPr>
      </a:lvl6pPr>
      <a:lvl7pPr marL="3566160" indent="-274320" algn="l" rtl="0" eaLnBrk="1" fontAlgn="base" hangingPunct="1">
        <a:spcBef>
          <a:spcPct val="20000"/>
        </a:spcBef>
        <a:spcAft>
          <a:spcPct val="0"/>
        </a:spcAft>
        <a:buFont typeface="Wingdings" pitchFamily="2" charset="2"/>
        <a:buChar char="§"/>
        <a:defRPr sz="2400">
          <a:solidFill>
            <a:schemeClr val="tx1"/>
          </a:solidFill>
          <a:latin typeface="+mn-lt"/>
        </a:defRPr>
      </a:lvl7pPr>
      <a:lvl8pPr marL="4114800" indent="-274320" algn="l" rtl="0" eaLnBrk="1" fontAlgn="base" hangingPunct="1">
        <a:spcBef>
          <a:spcPct val="20000"/>
        </a:spcBef>
        <a:spcAft>
          <a:spcPct val="0"/>
        </a:spcAft>
        <a:buFont typeface="Wingdings" pitchFamily="2" charset="2"/>
        <a:buChar char="§"/>
        <a:defRPr sz="2400">
          <a:solidFill>
            <a:schemeClr val="tx1"/>
          </a:solidFill>
          <a:latin typeface="+mn-lt"/>
        </a:defRPr>
      </a:lvl8pPr>
      <a:lvl9pPr marL="4663440" indent="-274320" algn="l" rtl="0" eaLnBrk="1" fontAlgn="base" hangingPunct="1">
        <a:spcBef>
          <a:spcPct val="20000"/>
        </a:spcBef>
        <a:spcAft>
          <a:spcPct val="0"/>
        </a:spcAft>
        <a:buFont typeface="Wingdings" pitchFamily="2" charset="2"/>
        <a:buChar char="§"/>
        <a:defRPr sz="2400">
          <a:solidFill>
            <a:schemeClr val="tx1"/>
          </a:solidFill>
          <a:latin typeface="+mn-lt"/>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84" userDrawn="1">
          <p15:clr>
            <a:srgbClr val="F26B43"/>
          </p15:clr>
        </p15:guide>
        <p15:guide id="2" pos="4608" userDrawn="1">
          <p15:clr>
            <a:srgbClr val="F26B43"/>
          </p15:clr>
        </p15:guide>
        <p15:guide id="3" orient="horz" pos="480" userDrawn="1">
          <p15:clr>
            <a:srgbClr val="F26B43"/>
          </p15:clr>
        </p15:guide>
        <p15:guide id="4" orient="horz" pos="1440" userDrawn="1">
          <p15:clr>
            <a:srgbClr val="F26B43"/>
          </p15:clr>
        </p15:guide>
        <p15:guide id="5" orient="horz" pos="4704" userDrawn="1">
          <p15:clr>
            <a:srgbClr val="F26B43"/>
          </p15:clr>
        </p15:guide>
        <p15:guide id="6" pos="8352" userDrawn="1">
          <p15:clr>
            <a:srgbClr val="F26B43"/>
          </p15:clr>
        </p15:guide>
        <p15:guide id="7" pos="864" userDrawn="1">
          <p15:clr>
            <a:srgbClr val="F26B43"/>
          </p15:clr>
        </p15:guide>
        <p15:guide id="8" pos="432" userDrawn="1">
          <p15:clr>
            <a:srgbClr val="F26B43"/>
          </p15:clr>
        </p15:guide>
        <p15:guide id="9" pos="87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hyperlink" Target="mailto:mpaludi!@excelsior.edu" TargetMode="External"/><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D53F8-0B73-4FE2-92D4-DD518547437D}"/>
              </a:ext>
            </a:extLst>
          </p:cNvPr>
          <p:cNvSpPr>
            <a:spLocks noGrp="1"/>
          </p:cNvSpPr>
          <p:nvPr>
            <p:ph type="ctrTitle"/>
          </p:nvPr>
        </p:nvSpPr>
        <p:spPr/>
        <p:txBody>
          <a:bodyPr>
            <a:normAutofit fontScale="90000"/>
          </a:bodyPr>
          <a:lstStyle/>
          <a:p>
            <a:r>
              <a:rPr lang="en-US" b="1"/>
              <a:t>Effective</a:t>
            </a:r>
            <a:br>
              <a:rPr lang="en-US" b="1"/>
            </a:br>
            <a:r>
              <a:rPr lang="en-US" b="1"/>
              <a:t>Conflict </a:t>
            </a:r>
            <a:r>
              <a:rPr lang="en-US" b="1" dirty="0"/>
              <a:t>Management</a:t>
            </a:r>
            <a:br>
              <a:rPr lang="en-US" dirty="0"/>
            </a:br>
            <a:endParaRPr lang="en-US" dirty="0"/>
          </a:p>
        </p:txBody>
      </p:sp>
      <p:sp>
        <p:nvSpPr>
          <p:cNvPr id="3" name="Subtitle 2">
            <a:extLst>
              <a:ext uri="{FF2B5EF4-FFF2-40B4-BE49-F238E27FC236}">
                <a16:creationId xmlns:a16="http://schemas.microsoft.com/office/drawing/2014/main" id="{49D8D40F-ED55-47EB-B63D-AFF4F17C553D}"/>
              </a:ext>
            </a:extLst>
          </p:cNvPr>
          <p:cNvSpPr>
            <a:spLocks noGrp="1"/>
          </p:cNvSpPr>
          <p:nvPr>
            <p:ph type="subTitle" idx="1"/>
          </p:nvPr>
        </p:nvSpPr>
        <p:spPr/>
        <p:txBody>
          <a:bodyPr>
            <a:noAutofit/>
          </a:bodyPr>
          <a:lstStyle/>
          <a:p>
            <a:r>
              <a:rPr lang="en-US" b="1" dirty="0">
                <a:solidFill>
                  <a:schemeClr val="tx2"/>
                </a:solidFill>
              </a:rPr>
              <a:t>Dr. Michele Paludi, Matthew Baird, MSM, </a:t>
            </a:r>
          </a:p>
          <a:p>
            <a:r>
              <a:rPr lang="en-US" b="1" dirty="0">
                <a:solidFill>
                  <a:schemeClr val="tx2"/>
                </a:solidFill>
              </a:rPr>
              <a:t>Dr. Gary Stroud and Dr. Garry McDaniel</a:t>
            </a:r>
          </a:p>
          <a:p>
            <a:endParaRPr lang="en-US" b="1" dirty="0">
              <a:solidFill>
                <a:schemeClr val="tx2"/>
              </a:solidFill>
            </a:endParaRPr>
          </a:p>
          <a:p>
            <a:r>
              <a:rPr lang="en-US" b="1" dirty="0">
                <a:solidFill>
                  <a:schemeClr val="tx2"/>
                </a:solidFill>
              </a:rPr>
              <a:t>January 22, 2021</a:t>
            </a:r>
          </a:p>
        </p:txBody>
      </p:sp>
      <p:sp>
        <p:nvSpPr>
          <p:cNvPr id="4" name="Slide Number Placeholder 3">
            <a:extLst>
              <a:ext uri="{FF2B5EF4-FFF2-40B4-BE49-F238E27FC236}">
                <a16:creationId xmlns:a16="http://schemas.microsoft.com/office/drawing/2014/main" id="{82CC623D-75C5-4239-AF77-C0AF0DCE4D0A}"/>
              </a:ext>
            </a:extLst>
          </p:cNvPr>
          <p:cNvSpPr>
            <a:spLocks noGrp="1"/>
          </p:cNvSpPr>
          <p:nvPr>
            <p:ph type="sldNum" sz="quarter" idx="14"/>
          </p:nvPr>
        </p:nvSpPr>
        <p:spPr/>
        <p:txBody>
          <a:bodyPr/>
          <a:lstStyle/>
          <a:p>
            <a:pPr>
              <a:defRPr/>
            </a:pPr>
            <a:fld id="{0D82165E-A276-4D8B-B313-63EA707E5138}" type="slidenum">
              <a:rPr lang="en-US" smtClean="0"/>
              <a:pPr>
                <a:defRPr/>
              </a:pPr>
              <a:t>1</a:t>
            </a:fld>
            <a:endParaRPr lang="en-US" dirty="0"/>
          </a:p>
        </p:txBody>
      </p:sp>
      <p:sp>
        <p:nvSpPr>
          <p:cNvPr id="5" name="Picture Placeholder 4">
            <a:extLst>
              <a:ext uri="{FF2B5EF4-FFF2-40B4-BE49-F238E27FC236}">
                <a16:creationId xmlns:a16="http://schemas.microsoft.com/office/drawing/2014/main" id="{B29E6F8D-B1D7-4977-8484-12980C689343}"/>
              </a:ext>
            </a:extLst>
          </p:cNvPr>
          <p:cNvSpPr>
            <a:spLocks noGrp="1"/>
          </p:cNvSpPr>
          <p:nvPr>
            <p:ph type="pic" sz="quarter" idx="11"/>
          </p:nvPr>
        </p:nvSpPr>
        <p:spPr/>
      </p:sp>
    </p:spTree>
    <p:extLst>
      <p:ext uri="{BB962C8B-B14F-4D97-AF65-F5344CB8AC3E}">
        <p14:creationId xmlns:p14="http://schemas.microsoft.com/office/powerpoint/2010/main" val="1674926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974EF-7803-461E-BCAE-3F49278F2BEB}"/>
              </a:ext>
            </a:extLst>
          </p:cNvPr>
          <p:cNvSpPr>
            <a:spLocks noGrp="1"/>
          </p:cNvSpPr>
          <p:nvPr>
            <p:ph type="title"/>
          </p:nvPr>
        </p:nvSpPr>
        <p:spPr/>
        <p:txBody>
          <a:bodyPr>
            <a:normAutofit/>
          </a:bodyPr>
          <a:lstStyle/>
          <a:p>
            <a:r>
              <a:rPr lang="en-US" sz="4800" b="1" dirty="0"/>
              <a:t>CAN CONFLICT BE BENEFICIAL?</a:t>
            </a:r>
          </a:p>
        </p:txBody>
      </p:sp>
      <p:sp>
        <p:nvSpPr>
          <p:cNvPr id="3" name="Content Placeholder 2">
            <a:extLst>
              <a:ext uri="{FF2B5EF4-FFF2-40B4-BE49-F238E27FC236}">
                <a16:creationId xmlns:a16="http://schemas.microsoft.com/office/drawing/2014/main" id="{98B62C1F-DD22-4C2C-AD19-ACAD7DE22586}"/>
              </a:ext>
            </a:extLst>
          </p:cNvPr>
          <p:cNvSpPr>
            <a:spLocks noGrp="1"/>
          </p:cNvSpPr>
          <p:nvPr>
            <p:ph sz="half" idx="1"/>
          </p:nvPr>
        </p:nvSpPr>
        <p:spPr/>
        <p:txBody>
          <a:bodyPr/>
          <a:lstStyle/>
          <a:p>
            <a:pPr marL="0" indent="0">
              <a:buNone/>
            </a:pPr>
            <a:r>
              <a:rPr lang="en-US" b="1" dirty="0"/>
              <a:t>Open dialogue </a:t>
            </a:r>
          </a:p>
          <a:p>
            <a:pPr marL="0" indent="0">
              <a:buNone/>
            </a:pPr>
            <a:r>
              <a:rPr lang="en-US" b="1" dirty="0"/>
              <a:t>Commitment to the organization </a:t>
            </a:r>
          </a:p>
          <a:p>
            <a:pPr marL="0" indent="0">
              <a:buNone/>
            </a:pPr>
            <a:r>
              <a:rPr lang="en-US" b="1" dirty="0"/>
              <a:t>Increased efficiency and productivity </a:t>
            </a:r>
          </a:p>
          <a:p>
            <a:pPr marL="0" indent="0">
              <a:buNone/>
            </a:pPr>
            <a:r>
              <a:rPr lang="en-US" b="1" dirty="0"/>
              <a:t>New approaches or solutions </a:t>
            </a:r>
          </a:p>
          <a:p>
            <a:pPr marL="0" indent="0">
              <a:buNone/>
            </a:pPr>
            <a:r>
              <a:rPr lang="en-US" b="1" dirty="0"/>
              <a:t>Long-standing problems brought out into the open </a:t>
            </a:r>
          </a:p>
        </p:txBody>
      </p:sp>
      <p:sp>
        <p:nvSpPr>
          <p:cNvPr id="4" name="Slide Number Placeholder 3">
            <a:extLst>
              <a:ext uri="{FF2B5EF4-FFF2-40B4-BE49-F238E27FC236}">
                <a16:creationId xmlns:a16="http://schemas.microsoft.com/office/drawing/2014/main" id="{20EBD99F-625C-44F9-A1A9-21ED56B0E9CC}"/>
              </a:ext>
            </a:extLst>
          </p:cNvPr>
          <p:cNvSpPr>
            <a:spLocks noGrp="1"/>
          </p:cNvSpPr>
          <p:nvPr>
            <p:ph type="sldNum" sz="quarter" idx="12"/>
          </p:nvPr>
        </p:nvSpPr>
        <p:spPr/>
        <p:txBody>
          <a:bodyPr/>
          <a:lstStyle/>
          <a:p>
            <a:pPr>
              <a:defRPr/>
            </a:pPr>
            <a:fld id="{3A96B3B7-840E-427F-B8B8-010B7F929619}" type="slidenum">
              <a:rPr lang="en-US" smtClean="0"/>
              <a:pPr>
                <a:defRPr/>
              </a:pPr>
              <a:t>10</a:t>
            </a:fld>
            <a:endParaRPr lang="en-US" dirty="0"/>
          </a:p>
        </p:txBody>
      </p:sp>
    </p:spTree>
    <p:extLst>
      <p:ext uri="{BB962C8B-B14F-4D97-AF65-F5344CB8AC3E}">
        <p14:creationId xmlns:p14="http://schemas.microsoft.com/office/powerpoint/2010/main" val="3109105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A8E70-4915-4E60-B330-4B5D7242B7D6}"/>
              </a:ext>
            </a:extLst>
          </p:cNvPr>
          <p:cNvSpPr>
            <a:spLocks noGrp="1"/>
          </p:cNvSpPr>
          <p:nvPr>
            <p:ph type="title"/>
          </p:nvPr>
        </p:nvSpPr>
        <p:spPr/>
        <p:txBody>
          <a:bodyPr/>
          <a:lstStyle/>
          <a:p>
            <a:r>
              <a:rPr lang="en-US" b="1" dirty="0"/>
              <a:t>MISTAKES BY MANAGERS</a:t>
            </a:r>
          </a:p>
        </p:txBody>
      </p:sp>
      <p:sp>
        <p:nvSpPr>
          <p:cNvPr id="3" name="Content Placeholder 2">
            <a:extLst>
              <a:ext uri="{FF2B5EF4-FFF2-40B4-BE49-F238E27FC236}">
                <a16:creationId xmlns:a16="http://schemas.microsoft.com/office/drawing/2014/main" id="{46696F23-209F-4248-A743-E15C71CB728F}"/>
              </a:ext>
            </a:extLst>
          </p:cNvPr>
          <p:cNvSpPr>
            <a:spLocks noGrp="1"/>
          </p:cNvSpPr>
          <p:nvPr>
            <p:ph sz="half" idx="1"/>
          </p:nvPr>
        </p:nvSpPr>
        <p:spPr/>
        <p:txBody>
          <a:bodyPr/>
          <a:lstStyle/>
          <a:p>
            <a:pPr marL="0" indent="0">
              <a:buNone/>
            </a:pPr>
            <a:r>
              <a:rPr lang="en-US" b="1" dirty="0"/>
              <a:t>Ignoring the situation </a:t>
            </a:r>
          </a:p>
          <a:p>
            <a:pPr marL="0" indent="0">
              <a:buNone/>
            </a:pPr>
            <a:r>
              <a:rPr lang="en-US" b="1" dirty="0"/>
              <a:t>Most common response – It will only get worse </a:t>
            </a:r>
          </a:p>
          <a:p>
            <a:pPr marL="0" indent="0">
              <a:buNone/>
            </a:pPr>
            <a:r>
              <a:rPr lang="en-US" b="1" dirty="0"/>
              <a:t>Conflict seldom resolves on its own</a:t>
            </a:r>
          </a:p>
          <a:p>
            <a:pPr marL="0" indent="0">
              <a:buNone/>
            </a:pPr>
            <a:r>
              <a:rPr lang="en-US" b="1" dirty="0"/>
              <a:t>Becoming aggressive “In your face”</a:t>
            </a:r>
            <a:endParaRPr lang="en-US" b="1" dirty="0">
              <a:solidFill>
                <a:srgbClr val="1A0DAB"/>
              </a:solidFill>
              <a:effectLst/>
            </a:endParaRPr>
          </a:p>
        </p:txBody>
      </p:sp>
      <p:sp>
        <p:nvSpPr>
          <p:cNvPr id="4" name="Slide Number Placeholder 3">
            <a:extLst>
              <a:ext uri="{FF2B5EF4-FFF2-40B4-BE49-F238E27FC236}">
                <a16:creationId xmlns:a16="http://schemas.microsoft.com/office/drawing/2014/main" id="{CD2C545D-A7BD-4ED2-8B8F-0DA4E3EEB6A6}"/>
              </a:ext>
            </a:extLst>
          </p:cNvPr>
          <p:cNvSpPr>
            <a:spLocks noGrp="1"/>
          </p:cNvSpPr>
          <p:nvPr>
            <p:ph type="sldNum" sz="quarter" idx="12"/>
          </p:nvPr>
        </p:nvSpPr>
        <p:spPr/>
        <p:txBody>
          <a:bodyPr/>
          <a:lstStyle/>
          <a:p>
            <a:pPr>
              <a:defRPr/>
            </a:pPr>
            <a:fld id="{3A96B3B7-840E-427F-B8B8-010B7F929619}" type="slidenum">
              <a:rPr lang="en-US" smtClean="0"/>
              <a:pPr>
                <a:defRPr/>
              </a:pPr>
              <a:t>11</a:t>
            </a:fld>
            <a:endParaRPr lang="en-US" dirty="0"/>
          </a:p>
        </p:txBody>
      </p:sp>
    </p:spTree>
    <p:extLst>
      <p:ext uri="{BB962C8B-B14F-4D97-AF65-F5344CB8AC3E}">
        <p14:creationId xmlns:p14="http://schemas.microsoft.com/office/powerpoint/2010/main" val="6423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2035-4B01-4B33-8465-4623A711023E}"/>
              </a:ext>
            </a:extLst>
          </p:cNvPr>
          <p:cNvSpPr>
            <a:spLocks noGrp="1"/>
          </p:cNvSpPr>
          <p:nvPr>
            <p:ph type="title"/>
          </p:nvPr>
        </p:nvSpPr>
        <p:spPr>
          <a:xfrm>
            <a:off x="1066800" y="1371600"/>
            <a:ext cx="5334000" cy="5334000"/>
          </a:xfrm>
        </p:spPr>
        <p:txBody>
          <a:bodyPr wrap="square" anchor="ctr">
            <a:normAutofit/>
          </a:bodyPr>
          <a:lstStyle/>
          <a:p>
            <a:r>
              <a:rPr lang="en-US" sz="5000" b="1" dirty="0"/>
              <a:t>HOW TO DEAL WITH CONFLICT</a:t>
            </a:r>
          </a:p>
        </p:txBody>
      </p:sp>
      <p:sp>
        <p:nvSpPr>
          <p:cNvPr id="3" name="Content Placeholder 2">
            <a:extLst>
              <a:ext uri="{FF2B5EF4-FFF2-40B4-BE49-F238E27FC236}">
                <a16:creationId xmlns:a16="http://schemas.microsoft.com/office/drawing/2014/main" id="{005670AF-B74E-46A6-B7D4-832A6EC10F04}"/>
              </a:ext>
            </a:extLst>
          </p:cNvPr>
          <p:cNvSpPr>
            <a:spLocks noGrp="1"/>
          </p:cNvSpPr>
          <p:nvPr>
            <p:ph sz="half" idx="1"/>
          </p:nvPr>
        </p:nvSpPr>
        <p:spPr>
          <a:xfrm>
            <a:off x="6858000" y="1371601"/>
            <a:ext cx="6400800" cy="5334000"/>
          </a:xfrm>
        </p:spPr>
        <p:txBody>
          <a:bodyPr wrap="square" anchor="ctr">
            <a:normAutofit/>
          </a:bodyPr>
          <a:lstStyle/>
          <a:p>
            <a:pPr marL="0" marR="0">
              <a:spcBef>
                <a:spcPts val="0"/>
              </a:spcBef>
              <a:spcAft>
                <a:spcPts val="0"/>
              </a:spcAft>
              <a:buFont typeface="+mj-lt"/>
              <a:buAutoNum type="arabicPeriod"/>
            </a:pPr>
            <a:endParaRPr lang="en-US" dirty="0">
              <a:effectLst/>
            </a:endParaRPr>
          </a:p>
          <a:p>
            <a:pPr marL="0" marR="0" indent="0">
              <a:spcBef>
                <a:spcPts val="0"/>
              </a:spcBef>
              <a:spcAft>
                <a:spcPts val="0"/>
              </a:spcAft>
              <a:buNone/>
            </a:pPr>
            <a:r>
              <a:rPr lang="en-US" b="1" dirty="0"/>
              <a:t>SET UP AND MAINTAIN  AN EFFECTIVE ATMOSPHERE</a:t>
            </a:r>
          </a:p>
          <a:p>
            <a:pPr marL="0" marR="0" indent="0">
              <a:spcBef>
                <a:spcPts val="0"/>
              </a:spcBef>
              <a:spcAft>
                <a:spcPts val="0"/>
              </a:spcAft>
              <a:buNone/>
            </a:pPr>
            <a:endParaRPr lang="en-US" b="1" dirty="0"/>
          </a:p>
          <a:p>
            <a:pPr marL="0" marR="0" indent="0">
              <a:spcBef>
                <a:spcPts val="0"/>
              </a:spcBef>
              <a:spcAft>
                <a:spcPts val="0"/>
              </a:spcAft>
              <a:buNone/>
            </a:pPr>
            <a:r>
              <a:rPr lang="en-US" b="1" dirty="0"/>
              <a:t>CLARIFY PERSPECTIVES</a:t>
            </a:r>
          </a:p>
          <a:p>
            <a:pPr marL="0" marR="0" indent="0">
              <a:spcBef>
                <a:spcPts val="0"/>
              </a:spcBef>
              <a:spcAft>
                <a:spcPts val="0"/>
              </a:spcAft>
              <a:buNone/>
            </a:pPr>
            <a:endParaRPr lang="en-US" b="1" dirty="0"/>
          </a:p>
          <a:p>
            <a:pPr marL="0" marR="0" indent="0">
              <a:spcBef>
                <a:spcPts val="0"/>
              </a:spcBef>
              <a:spcAft>
                <a:spcPts val="0"/>
              </a:spcAft>
              <a:buNone/>
            </a:pPr>
            <a:r>
              <a:rPr lang="en-US" b="1" dirty="0"/>
              <a:t>INDIVIDUAL &amp; SHARED NEEDS</a:t>
            </a:r>
          </a:p>
          <a:p>
            <a:pPr marL="0" marR="0" indent="0">
              <a:spcBef>
                <a:spcPts val="0"/>
              </a:spcBef>
              <a:spcAft>
                <a:spcPts val="0"/>
              </a:spcAft>
              <a:buNone/>
            </a:pPr>
            <a:endParaRPr lang="en-US" b="1" dirty="0"/>
          </a:p>
          <a:p>
            <a:pPr marL="0" marR="0" indent="0">
              <a:spcBef>
                <a:spcPts val="0"/>
              </a:spcBef>
              <a:spcAft>
                <a:spcPts val="0"/>
              </a:spcAft>
              <a:buNone/>
            </a:pPr>
            <a:r>
              <a:rPr lang="en-US" b="1" dirty="0"/>
              <a:t>FOCUS ON THE FUTURE, NOT THE PAST</a:t>
            </a:r>
          </a:p>
          <a:p>
            <a:pPr marL="0" indent="0">
              <a:buNone/>
            </a:pPr>
            <a:endParaRPr lang="en-US" dirty="0"/>
          </a:p>
        </p:txBody>
      </p:sp>
      <p:sp>
        <p:nvSpPr>
          <p:cNvPr id="4" name="Slide Number Placeholder 3">
            <a:extLst>
              <a:ext uri="{FF2B5EF4-FFF2-40B4-BE49-F238E27FC236}">
                <a16:creationId xmlns:a16="http://schemas.microsoft.com/office/drawing/2014/main" id="{467C4B79-AE79-450F-952F-264ECB9F6D1A}"/>
              </a:ext>
            </a:extLst>
          </p:cNvPr>
          <p:cNvSpPr>
            <a:spLocks noGrp="1"/>
          </p:cNvSpPr>
          <p:nvPr>
            <p:ph type="sldNum" sz="quarter" idx="12"/>
          </p:nvPr>
        </p:nvSpPr>
        <p:spPr>
          <a:xfrm>
            <a:off x="13792200" y="7932420"/>
            <a:ext cx="746760" cy="297179"/>
          </a:xfrm>
        </p:spPr>
        <p:txBody>
          <a:bodyPr wrap="square" anchor="t">
            <a:normAutofit/>
          </a:bodyPr>
          <a:lstStyle/>
          <a:p>
            <a:pPr>
              <a:spcAft>
                <a:spcPts val="600"/>
              </a:spcAft>
              <a:defRPr/>
            </a:pPr>
            <a:fld id="{3A96B3B7-840E-427F-B8B8-010B7F929619}" type="slidenum">
              <a:rPr lang="en-US" smtClean="0"/>
              <a:pPr>
                <a:spcAft>
                  <a:spcPts val="600"/>
                </a:spcAft>
                <a:defRPr/>
              </a:pPr>
              <a:t>12</a:t>
            </a:fld>
            <a:endParaRPr lang="en-US"/>
          </a:p>
        </p:txBody>
      </p:sp>
    </p:spTree>
    <p:extLst>
      <p:ext uri="{BB962C8B-B14F-4D97-AF65-F5344CB8AC3E}">
        <p14:creationId xmlns:p14="http://schemas.microsoft.com/office/powerpoint/2010/main" val="851515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E6E42-4ABC-49BE-876C-D5C2438BCE82}"/>
              </a:ext>
            </a:extLst>
          </p:cNvPr>
          <p:cNvSpPr>
            <a:spLocks noGrp="1"/>
          </p:cNvSpPr>
          <p:nvPr>
            <p:ph type="title"/>
          </p:nvPr>
        </p:nvSpPr>
        <p:spPr/>
        <p:txBody>
          <a:bodyPr>
            <a:normAutofit/>
          </a:bodyPr>
          <a:lstStyle/>
          <a:p>
            <a:r>
              <a:rPr lang="en-US" sz="4800" b="1" dirty="0"/>
              <a:t>CONFLICT</a:t>
            </a:r>
            <a:br>
              <a:rPr lang="en-US" sz="4800" b="1" dirty="0"/>
            </a:br>
            <a:r>
              <a:rPr lang="en-US" sz="4800" b="1" dirty="0"/>
              <a:t>MANAGEMENT</a:t>
            </a:r>
            <a:br>
              <a:rPr lang="en-US" sz="4800" b="1" dirty="0"/>
            </a:br>
            <a:r>
              <a:rPr lang="en-US" sz="4800" b="1" dirty="0"/>
              <a:t>DISCUSSED IN</a:t>
            </a:r>
            <a:br>
              <a:rPr lang="en-US" sz="4800" b="1" dirty="0"/>
            </a:br>
            <a:r>
              <a:rPr lang="en-US" sz="4800" b="1" dirty="0"/>
              <a:t>COURSES</a:t>
            </a:r>
          </a:p>
        </p:txBody>
      </p:sp>
      <p:sp>
        <p:nvSpPr>
          <p:cNvPr id="3" name="Content Placeholder 2">
            <a:extLst>
              <a:ext uri="{FF2B5EF4-FFF2-40B4-BE49-F238E27FC236}">
                <a16:creationId xmlns:a16="http://schemas.microsoft.com/office/drawing/2014/main" id="{0A6590E2-8A05-44AB-8B97-A6C56AC55BF2}"/>
              </a:ext>
            </a:extLst>
          </p:cNvPr>
          <p:cNvSpPr>
            <a:spLocks noGrp="1"/>
          </p:cNvSpPr>
          <p:nvPr>
            <p:ph sz="half" idx="1"/>
          </p:nvPr>
        </p:nvSpPr>
        <p:spPr/>
        <p:txBody>
          <a:bodyPr/>
          <a:lstStyle/>
          <a:p>
            <a:pPr marL="0" indent="0">
              <a:buNone/>
            </a:pPr>
            <a:r>
              <a:rPr lang="en-US" b="1" dirty="0"/>
              <a:t>Labor Relations and Conflict Resolution</a:t>
            </a:r>
          </a:p>
          <a:p>
            <a:pPr marL="0" indent="0">
              <a:buNone/>
            </a:pPr>
            <a:endParaRPr lang="en-US" b="1" dirty="0"/>
          </a:p>
          <a:p>
            <a:pPr marL="0" indent="0">
              <a:buNone/>
            </a:pPr>
            <a:r>
              <a:rPr lang="en-US" b="1" dirty="0"/>
              <a:t>Conflict Management</a:t>
            </a:r>
          </a:p>
          <a:p>
            <a:pPr marL="0" indent="0">
              <a:buNone/>
            </a:pPr>
            <a:endParaRPr lang="en-US" b="1" dirty="0"/>
          </a:p>
          <a:p>
            <a:pPr marL="0" indent="0">
              <a:buNone/>
            </a:pPr>
            <a:r>
              <a:rPr lang="en-US" b="1" dirty="0"/>
              <a:t>Leading Teams</a:t>
            </a:r>
          </a:p>
          <a:p>
            <a:pPr marL="0" indent="0">
              <a:buNone/>
            </a:pPr>
            <a:endParaRPr lang="en-US" dirty="0"/>
          </a:p>
        </p:txBody>
      </p:sp>
      <p:sp>
        <p:nvSpPr>
          <p:cNvPr id="4" name="Slide Number Placeholder 3">
            <a:extLst>
              <a:ext uri="{FF2B5EF4-FFF2-40B4-BE49-F238E27FC236}">
                <a16:creationId xmlns:a16="http://schemas.microsoft.com/office/drawing/2014/main" id="{475FF114-940A-4F5C-B49A-6B06A3E7445A}"/>
              </a:ext>
            </a:extLst>
          </p:cNvPr>
          <p:cNvSpPr>
            <a:spLocks noGrp="1"/>
          </p:cNvSpPr>
          <p:nvPr>
            <p:ph type="sldNum" sz="quarter" idx="12"/>
          </p:nvPr>
        </p:nvSpPr>
        <p:spPr/>
        <p:txBody>
          <a:bodyPr/>
          <a:lstStyle/>
          <a:p>
            <a:pPr>
              <a:defRPr/>
            </a:pPr>
            <a:fld id="{3A96B3B7-840E-427F-B8B8-010B7F929619}" type="slidenum">
              <a:rPr lang="en-US" smtClean="0"/>
              <a:pPr>
                <a:defRPr/>
              </a:pPr>
              <a:t>13</a:t>
            </a:fld>
            <a:endParaRPr lang="en-US" dirty="0"/>
          </a:p>
        </p:txBody>
      </p:sp>
    </p:spTree>
    <p:extLst>
      <p:ext uri="{BB962C8B-B14F-4D97-AF65-F5344CB8AC3E}">
        <p14:creationId xmlns:p14="http://schemas.microsoft.com/office/powerpoint/2010/main" val="1699106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2458778-CF1D-4587-A209-5AE0E70F1E9C}"/>
              </a:ext>
            </a:extLst>
          </p:cNvPr>
          <p:cNvSpPr>
            <a:spLocks noGrp="1"/>
          </p:cNvSpPr>
          <p:nvPr>
            <p:ph type="title"/>
          </p:nvPr>
        </p:nvSpPr>
        <p:spPr>
          <a:xfrm>
            <a:off x="1371600" y="762000"/>
            <a:ext cx="11887200" cy="1447800"/>
          </a:xfrm>
        </p:spPr>
        <p:txBody>
          <a:bodyPr wrap="square" anchor="ctr">
            <a:normAutofit/>
          </a:bodyPr>
          <a:lstStyle/>
          <a:p>
            <a:r>
              <a:rPr lang="en-US" b="1" dirty="0"/>
              <a:t>MEET THE AUTHORS</a:t>
            </a:r>
          </a:p>
        </p:txBody>
      </p:sp>
      <p:pic>
        <p:nvPicPr>
          <p:cNvPr id="3" name="Picture 2" descr="Shape, arrow&#10;&#10;Description automatically generated">
            <a:extLst>
              <a:ext uri="{FF2B5EF4-FFF2-40B4-BE49-F238E27FC236}">
                <a16:creationId xmlns:a16="http://schemas.microsoft.com/office/drawing/2014/main" id="{44505C45-CCEB-4AC9-B3BC-CB299029FC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2372910"/>
            <a:ext cx="3683175" cy="5559510"/>
          </a:xfrm>
          <a:prstGeom prst="rect">
            <a:avLst/>
          </a:prstGeom>
          <a:noFill/>
        </p:spPr>
      </p:pic>
      <p:sp>
        <p:nvSpPr>
          <p:cNvPr id="11" name="Content Placeholder 2">
            <a:extLst>
              <a:ext uri="{FF2B5EF4-FFF2-40B4-BE49-F238E27FC236}">
                <a16:creationId xmlns:a16="http://schemas.microsoft.com/office/drawing/2014/main" id="{A358BE92-8178-4EF9-BAE1-7C71BDD77AEF}"/>
              </a:ext>
            </a:extLst>
          </p:cNvPr>
          <p:cNvSpPr>
            <a:spLocks noGrp="1"/>
          </p:cNvSpPr>
          <p:nvPr>
            <p:ph sz="half" idx="2"/>
          </p:nvPr>
        </p:nvSpPr>
        <p:spPr>
          <a:xfrm>
            <a:off x="7772401" y="2674616"/>
            <a:ext cx="5486399" cy="4792983"/>
          </a:xfrm>
        </p:spPr>
        <p:txBody>
          <a:bodyPr wrap="square" anchor="ctr">
            <a:normAutofit/>
          </a:bodyPr>
          <a:lstStyle/>
          <a:p>
            <a:r>
              <a:rPr lang="en-US" b="1" dirty="0"/>
              <a:t>NEW BOOK ON CONFLICT MANAGEMENT</a:t>
            </a:r>
          </a:p>
          <a:p>
            <a:endParaRPr lang="en-US" b="1" dirty="0"/>
          </a:p>
          <a:p>
            <a:r>
              <a:rPr lang="en-US" b="1" dirty="0"/>
              <a:t>Dr. Gary Stroud</a:t>
            </a:r>
          </a:p>
          <a:p>
            <a:r>
              <a:rPr lang="en-US" b="1" dirty="0"/>
              <a:t>Dr. Garry McDaniel</a:t>
            </a:r>
          </a:p>
        </p:txBody>
      </p:sp>
      <p:sp>
        <p:nvSpPr>
          <p:cNvPr id="4" name="Slide Number Placeholder 3">
            <a:extLst>
              <a:ext uri="{FF2B5EF4-FFF2-40B4-BE49-F238E27FC236}">
                <a16:creationId xmlns:a16="http://schemas.microsoft.com/office/drawing/2014/main" id="{69820623-8FD7-48F4-BFE8-4FF573F7BEB4}"/>
              </a:ext>
            </a:extLst>
          </p:cNvPr>
          <p:cNvSpPr>
            <a:spLocks noGrp="1"/>
          </p:cNvSpPr>
          <p:nvPr>
            <p:ph type="sldNum" sz="quarter" idx="12"/>
          </p:nvPr>
        </p:nvSpPr>
        <p:spPr>
          <a:xfrm>
            <a:off x="13792200" y="7932420"/>
            <a:ext cx="746760" cy="297179"/>
          </a:xfrm>
        </p:spPr>
        <p:txBody>
          <a:bodyPr wrap="square" anchor="t">
            <a:normAutofit/>
          </a:bodyPr>
          <a:lstStyle/>
          <a:p>
            <a:pPr>
              <a:spcAft>
                <a:spcPts val="600"/>
              </a:spcAft>
              <a:defRPr/>
            </a:pPr>
            <a:fld id="{3A96B3B7-840E-427F-B8B8-010B7F929619}" type="slidenum">
              <a:rPr lang="en-US" smtClean="0"/>
              <a:pPr>
                <a:spcAft>
                  <a:spcPts val="600"/>
                </a:spcAft>
                <a:defRPr/>
              </a:pPr>
              <a:t>14</a:t>
            </a:fld>
            <a:endParaRPr lang="en-US"/>
          </a:p>
        </p:txBody>
      </p:sp>
    </p:spTree>
    <p:extLst>
      <p:ext uri="{BB962C8B-B14F-4D97-AF65-F5344CB8AC3E}">
        <p14:creationId xmlns:p14="http://schemas.microsoft.com/office/powerpoint/2010/main" val="1185796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80754-3E3B-49B9-8040-A7852DE16460}"/>
              </a:ext>
            </a:extLst>
          </p:cNvPr>
          <p:cNvSpPr>
            <a:spLocks noGrp="1"/>
          </p:cNvSpPr>
          <p:nvPr>
            <p:ph type="title"/>
          </p:nvPr>
        </p:nvSpPr>
        <p:spPr/>
        <p:txBody>
          <a:bodyPr/>
          <a:lstStyle/>
          <a:p>
            <a:r>
              <a:rPr lang="en-US" b="1" dirty="0"/>
              <a:t>QUESTIONS</a:t>
            </a:r>
            <a:br>
              <a:rPr lang="en-US" b="1" dirty="0"/>
            </a:br>
            <a:br>
              <a:rPr lang="en-US" b="1" dirty="0"/>
            </a:br>
            <a:r>
              <a:rPr lang="en-US" b="1" dirty="0"/>
              <a:t>COMMENTS</a:t>
            </a:r>
          </a:p>
        </p:txBody>
      </p:sp>
      <p:pic>
        <p:nvPicPr>
          <p:cNvPr id="6" name="Content Placeholder 5" descr="Several hands raised and ready to answer a question">
            <a:extLst>
              <a:ext uri="{FF2B5EF4-FFF2-40B4-BE49-F238E27FC236}">
                <a16:creationId xmlns:a16="http://schemas.microsoft.com/office/drawing/2014/main" id="{E7038407-0D55-4258-9B92-9580AD20EA8C}"/>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858000" y="1902396"/>
            <a:ext cx="6400800" cy="4272408"/>
          </a:xfrm>
        </p:spPr>
      </p:pic>
      <p:sp>
        <p:nvSpPr>
          <p:cNvPr id="4" name="Slide Number Placeholder 3">
            <a:extLst>
              <a:ext uri="{FF2B5EF4-FFF2-40B4-BE49-F238E27FC236}">
                <a16:creationId xmlns:a16="http://schemas.microsoft.com/office/drawing/2014/main" id="{893F6BEB-69D2-4F73-B2CF-E169532C2549}"/>
              </a:ext>
            </a:extLst>
          </p:cNvPr>
          <p:cNvSpPr>
            <a:spLocks noGrp="1"/>
          </p:cNvSpPr>
          <p:nvPr>
            <p:ph type="sldNum" sz="quarter" idx="12"/>
          </p:nvPr>
        </p:nvSpPr>
        <p:spPr/>
        <p:txBody>
          <a:bodyPr/>
          <a:lstStyle/>
          <a:p>
            <a:pPr>
              <a:defRPr/>
            </a:pPr>
            <a:fld id="{3A96B3B7-840E-427F-B8B8-010B7F929619}" type="slidenum">
              <a:rPr lang="en-US" smtClean="0"/>
              <a:pPr>
                <a:defRPr/>
              </a:pPr>
              <a:t>15</a:t>
            </a:fld>
            <a:endParaRPr lang="en-US" dirty="0"/>
          </a:p>
        </p:txBody>
      </p:sp>
    </p:spTree>
    <p:extLst>
      <p:ext uri="{BB962C8B-B14F-4D97-AF65-F5344CB8AC3E}">
        <p14:creationId xmlns:p14="http://schemas.microsoft.com/office/powerpoint/2010/main" val="119081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08EF58-FA44-469A-882E-2AF57669FD05}"/>
              </a:ext>
            </a:extLst>
          </p:cNvPr>
          <p:cNvSpPr>
            <a:spLocks noGrp="1"/>
          </p:cNvSpPr>
          <p:nvPr>
            <p:ph type="title"/>
          </p:nvPr>
        </p:nvSpPr>
        <p:spPr>
          <a:xfrm>
            <a:off x="1066800" y="1371600"/>
            <a:ext cx="5334000" cy="5334000"/>
          </a:xfrm>
        </p:spPr>
        <p:txBody>
          <a:bodyPr wrap="square" anchor="ctr">
            <a:normAutofit/>
          </a:bodyPr>
          <a:lstStyle/>
          <a:p>
            <a:r>
              <a:rPr lang="en-US" b="1" dirty="0"/>
              <a:t>THANK YOU</a:t>
            </a:r>
            <a:endParaRPr lang="en-US" dirty="0"/>
          </a:p>
        </p:txBody>
      </p:sp>
      <p:sp>
        <p:nvSpPr>
          <p:cNvPr id="4" name="Content Placeholder 3">
            <a:extLst>
              <a:ext uri="{FF2B5EF4-FFF2-40B4-BE49-F238E27FC236}">
                <a16:creationId xmlns:a16="http://schemas.microsoft.com/office/drawing/2014/main" id="{7912B752-8F37-4628-B96C-84971AF60213}"/>
              </a:ext>
            </a:extLst>
          </p:cNvPr>
          <p:cNvSpPr>
            <a:spLocks noGrp="1"/>
          </p:cNvSpPr>
          <p:nvPr>
            <p:ph sz="half" idx="1"/>
          </p:nvPr>
        </p:nvSpPr>
        <p:spPr>
          <a:xfrm>
            <a:off x="6858000" y="1371601"/>
            <a:ext cx="6400800" cy="5334000"/>
          </a:xfrm>
        </p:spPr>
        <p:txBody>
          <a:bodyPr wrap="square" anchor="ctr">
            <a:normAutofit/>
          </a:bodyPr>
          <a:lstStyle/>
          <a:p>
            <a:pPr>
              <a:buNone/>
            </a:pPr>
            <a:r>
              <a:rPr lang="en-US" b="1" dirty="0"/>
              <a:t>Michele Paludi, Ph.D.</a:t>
            </a:r>
            <a:endParaRPr lang="en-US" dirty="0"/>
          </a:p>
          <a:p>
            <a:pPr>
              <a:buNone/>
            </a:pPr>
            <a:r>
              <a:rPr lang="en-US" b="1" dirty="0"/>
              <a:t>Senior Faculty Program Director</a:t>
            </a:r>
            <a:endParaRPr lang="en-US" dirty="0"/>
          </a:p>
          <a:p>
            <a:pPr>
              <a:buNone/>
            </a:pPr>
            <a:r>
              <a:rPr lang="en-US" b="1" dirty="0"/>
              <a:t>School of Graduate Studies</a:t>
            </a:r>
            <a:endParaRPr lang="en-US" dirty="0"/>
          </a:p>
          <a:p>
            <a:pPr>
              <a:buNone/>
            </a:pPr>
            <a:r>
              <a:rPr lang="en-US" b="1" dirty="0"/>
              <a:t>Excelsior College</a:t>
            </a:r>
            <a:endParaRPr lang="en-US" dirty="0"/>
          </a:p>
          <a:p>
            <a:pPr>
              <a:buNone/>
            </a:pPr>
            <a:r>
              <a:rPr lang="en-US" b="1" dirty="0"/>
              <a:t>7 Columbia Circle</a:t>
            </a:r>
            <a:endParaRPr lang="en-US" dirty="0"/>
          </a:p>
          <a:p>
            <a:pPr>
              <a:buNone/>
            </a:pPr>
            <a:r>
              <a:rPr lang="en-US" b="1" dirty="0"/>
              <a:t>Albany, New York 12203</a:t>
            </a:r>
            <a:endParaRPr lang="en-US" dirty="0"/>
          </a:p>
          <a:p>
            <a:pPr>
              <a:buNone/>
            </a:pPr>
            <a:r>
              <a:rPr lang="en-US" b="1" dirty="0">
                <a:hlinkClick r:id="rId3"/>
              </a:rPr>
              <a:t>mpaludi@excelsior.edu</a:t>
            </a:r>
            <a:endParaRPr lang="en-US" dirty="0"/>
          </a:p>
          <a:p>
            <a:pPr marL="0" indent="0">
              <a:buNone/>
            </a:pPr>
            <a:endParaRPr lang="en-US" dirty="0"/>
          </a:p>
        </p:txBody>
      </p:sp>
      <p:sp>
        <p:nvSpPr>
          <p:cNvPr id="2" name="Slide Number Placeholder 1">
            <a:extLst>
              <a:ext uri="{FF2B5EF4-FFF2-40B4-BE49-F238E27FC236}">
                <a16:creationId xmlns:a16="http://schemas.microsoft.com/office/drawing/2014/main" id="{2BB42CD7-C0FE-4BC3-9774-BF21DCF63C9A}"/>
              </a:ext>
            </a:extLst>
          </p:cNvPr>
          <p:cNvSpPr>
            <a:spLocks noGrp="1"/>
          </p:cNvSpPr>
          <p:nvPr>
            <p:ph type="sldNum" sz="quarter" idx="12"/>
          </p:nvPr>
        </p:nvSpPr>
        <p:spPr>
          <a:xfrm>
            <a:off x="13792200" y="7932420"/>
            <a:ext cx="746760" cy="297179"/>
          </a:xfrm>
        </p:spPr>
        <p:txBody>
          <a:bodyPr wrap="square" anchor="t">
            <a:normAutofit/>
          </a:bodyPr>
          <a:lstStyle/>
          <a:p>
            <a:pPr>
              <a:spcAft>
                <a:spcPts val="600"/>
              </a:spcAft>
              <a:defRPr/>
            </a:pPr>
            <a:fld id="{0D82165E-A276-4D8B-B313-63EA707E5138}" type="slidenum">
              <a:rPr lang="en-US" smtClean="0"/>
              <a:pPr>
                <a:spcAft>
                  <a:spcPts val="600"/>
                </a:spcAft>
                <a:defRPr/>
              </a:pPr>
              <a:t>16</a:t>
            </a:fld>
            <a:endParaRPr lang="en-US" dirty="0"/>
          </a:p>
        </p:txBody>
      </p:sp>
    </p:spTree>
    <p:extLst>
      <p:ext uri="{BB962C8B-B14F-4D97-AF65-F5344CB8AC3E}">
        <p14:creationId xmlns:p14="http://schemas.microsoft.com/office/powerpoint/2010/main" val="3871135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FC3D98-13B9-4A1B-82A2-CCA326BF7482}"/>
              </a:ext>
            </a:extLst>
          </p:cNvPr>
          <p:cNvSpPr>
            <a:spLocks noGrp="1"/>
          </p:cNvSpPr>
          <p:nvPr>
            <p:ph type="sldNum" sz="quarter" idx="13"/>
          </p:nvPr>
        </p:nvSpPr>
        <p:spPr/>
        <p:txBody>
          <a:bodyPr/>
          <a:lstStyle/>
          <a:p>
            <a:pPr>
              <a:defRPr/>
            </a:pPr>
            <a:fld id="{0D82165E-A276-4D8B-B313-63EA707E5138}" type="slidenum">
              <a:rPr lang="en-US" smtClean="0"/>
              <a:pPr>
                <a:defRPr/>
              </a:pPr>
              <a:t>2</a:t>
            </a:fld>
            <a:endParaRPr lang="en-US" dirty="0"/>
          </a:p>
        </p:txBody>
      </p:sp>
      <p:sp>
        <p:nvSpPr>
          <p:cNvPr id="3" name="Content Placeholder 2">
            <a:extLst>
              <a:ext uri="{FF2B5EF4-FFF2-40B4-BE49-F238E27FC236}">
                <a16:creationId xmlns:a16="http://schemas.microsoft.com/office/drawing/2014/main" id="{594B608B-39E1-4CB3-8D2B-9F76024E719A}"/>
              </a:ext>
            </a:extLst>
          </p:cNvPr>
          <p:cNvSpPr>
            <a:spLocks noGrp="1"/>
          </p:cNvSpPr>
          <p:nvPr>
            <p:ph sz="quarter" idx="14"/>
          </p:nvPr>
        </p:nvSpPr>
        <p:spPr/>
        <p:txBody>
          <a:bodyPr/>
          <a:lstStyle/>
          <a:p>
            <a:pPr algn="l"/>
            <a:r>
              <a:rPr lang="en-US" sz="2800" b="1" dirty="0">
                <a:latin typeface="Roboto"/>
              </a:rPr>
              <a:t>This webinar is designed for informational purposes only and does not constitute legal advice. Any action or inaction by the viewer based on the information provided is done without guarantee of its accuracy or suitability for a particular purpose.</a:t>
            </a:r>
          </a:p>
          <a:p>
            <a:endParaRPr lang="en-US" dirty="0"/>
          </a:p>
        </p:txBody>
      </p:sp>
      <p:sp>
        <p:nvSpPr>
          <p:cNvPr id="4" name="Title 3">
            <a:extLst>
              <a:ext uri="{FF2B5EF4-FFF2-40B4-BE49-F238E27FC236}">
                <a16:creationId xmlns:a16="http://schemas.microsoft.com/office/drawing/2014/main" id="{B2D915FB-A54D-483F-ABB3-08FD6C06CDBB}"/>
              </a:ext>
            </a:extLst>
          </p:cNvPr>
          <p:cNvSpPr>
            <a:spLocks noGrp="1"/>
          </p:cNvSpPr>
          <p:nvPr>
            <p:ph type="title"/>
          </p:nvPr>
        </p:nvSpPr>
        <p:spPr/>
        <p:txBody>
          <a:bodyPr>
            <a:normAutofit/>
          </a:bodyPr>
          <a:lstStyle/>
          <a:p>
            <a:r>
              <a:rPr lang="en-US" sz="3200" b="1" dirty="0">
                <a:latin typeface="Roboto Black"/>
              </a:rPr>
              <a:t>CONFLICT MANAGEMENT</a:t>
            </a:r>
            <a:endParaRPr lang="en-US" sz="3200" dirty="0"/>
          </a:p>
        </p:txBody>
      </p:sp>
    </p:spTree>
    <p:extLst>
      <p:ext uri="{BB962C8B-B14F-4D97-AF65-F5344CB8AC3E}">
        <p14:creationId xmlns:p14="http://schemas.microsoft.com/office/powerpoint/2010/main" val="710243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E9E6CA-EAAF-4FE7-8EFB-8730CA62D3B6}"/>
              </a:ext>
            </a:extLst>
          </p:cNvPr>
          <p:cNvSpPr>
            <a:spLocks noGrp="1"/>
          </p:cNvSpPr>
          <p:nvPr>
            <p:ph type="sldNum" sz="quarter" idx="13"/>
          </p:nvPr>
        </p:nvSpPr>
        <p:spPr>
          <a:xfrm>
            <a:off x="13792200" y="7932420"/>
            <a:ext cx="746760" cy="297179"/>
          </a:xfrm>
        </p:spPr>
        <p:txBody>
          <a:bodyPr wrap="square" anchor="t">
            <a:normAutofit/>
          </a:bodyPr>
          <a:lstStyle/>
          <a:p>
            <a:pPr>
              <a:spcAft>
                <a:spcPts val="600"/>
              </a:spcAft>
              <a:defRPr/>
            </a:pPr>
            <a:fld id="{3A96B3B7-840E-427F-B8B8-010B7F929619}" type="slidenum">
              <a:rPr lang="en-US" smtClean="0"/>
              <a:pPr>
                <a:spcAft>
                  <a:spcPts val="600"/>
                </a:spcAft>
                <a:defRPr/>
              </a:pPr>
              <a:t>3</a:t>
            </a:fld>
            <a:endParaRPr lang="en-US" dirty="0"/>
          </a:p>
        </p:txBody>
      </p:sp>
      <p:sp>
        <p:nvSpPr>
          <p:cNvPr id="9" name="Content Placeholder 2">
            <a:extLst>
              <a:ext uri="{FF2B5EF4-FFF2-40B4-BE49-F238E27FC236}">
                <a16:creationId xmlns:a16="http://schemas.microsoft.com/office/drawing/2014/main" id="{78E7FC7E-BC87-4EF8-BC1D-BB070A5D0D11}"/>
              </a:ext>
            </a:extLst>
          </p:cNvPr>
          <p:cNvSpPr>
            <a:spLocks noGrp="1"/>
          </p:cNvSpPr>
          <p:nvPr>
            <p:ph sz="quarter" idx="14"/>
          </p:nvPr>
        </p:nvSpPr>
        <p:spPr>
          <a:xfrm>
            <a:off x="2286000" y="1280160"/>
            <a:ext cx="10058400" cy="6187440"/>
          </a:xfrm>
        </p:spPr>
        <p:txBody>
          <a:bodyPr/>
          <a:lstStyle/>
          <a:p>
            <a:endParaRPr lang="en-US" sz="3600" b="1" dirty="0"/>
          </a:p>
          <a:p>
            <a:endParaRPr lang="en-US" sz="3600" b="1" dirty="0"/>
          </a:p>
          <a:p>
            <a:endParaRPr lang="en-US" sz="3600" b="1" dirty="0"/>
          </a:p>
          <a:p>
            <a:endParaRPr lang="en-US" sz="3600" b="1" dirty="0"/>
          </a:p>
          <a:p>
            <a:endParaRPr lang="en-US" sz="3600" b="1" dirty="0"/>
          </a:p>
          <a:p>
            <a:endParaRPr lang="en-US" sz="3600" b="1" dirty="0"/>
          </a:p>
          <a:p>
            <a:endParaRPr lang="en-US" sz="3600" b="1" dirty="0"/>
          </a:p>
          <a:p>
            <a:endParaRPr lang="en-US" sz="3600" b="1" dirty="0"/>
          </a:p>
          <a:p>
            <a:r>
              <a:rPr lang="en-US" sz="3600" b="1" dirty="0"/>
              <a:t>Matthew Baird, MSM</a:t>
            </a:r>
          </a:p>
          <a:p>
            <a:r>
              <a:rPr lang="en-US" sz="3600" b="1" dirty="0"/>
              <a:t>Dr. Gary Stroud</a:t>
            </a:r>
          </a:p>
          <a:p>
            <a:r>
              <a:rPr lang="en-US" sz="3600" b="1" dirty="0"/>
              <a:t>Dr. Garry McDaniel</a:t>
            </a:r>
          </a:p>
          <a:p>
            <a:r>
              <a:rPr lang="en-US" sz="3600" b="1" dirty="0"/>
              <a:t>Dr. Michele Paludi</a:t>
            </a:r>
          </a:p>
          <a:p>
            <a:endParaRPr lang="en-US" sz="3600" b="1" dirty="0"/>
          </a:p>
          <a:p>
            <a:endParaRPr lang="en-US" sz="3600" b="1" dirty="0"/>
          </a:p>
          <a:p>
            <a:endParaRPr lang="en-US" sz="3600" b="1" dirty="0"/>
          </a:p>
          <a:p>
            <a:endParaRPr lang="en-US" sz="3600" b="1" dirty="0"/>
          </a:p>
          <a:p>
            <a:endParaRPr lang="en-US" sz="3600" b="1" dirty="0"/>
          </a:p>
          <a:p>
            <a:endParaRPr lang="en-US" sz="3600" b="1" dirty="0"/>
          </a:p>
          <a:p>
            <a:endParaRPr lang="en-US" sz="3600" b="1" dirty="0"/>
          </a:p>
          <a:p>
            <a:endParaRPr lang="en-US" sz="3600" b="1" dirty="0"/>
          </a:p>
        </p:txBody>
      </p:sp>
      <p:sp>
        <p:nvSpPr>
          <p:cNvPr id="11" name="Title 3">
            <a:extLst>
              <a:ext uri="{FF2B5EF4-FFF2-40B4-BE49-F238E27FC236}">
                <a16:creationId xmlns:a16="http://schemas.microsoft.com/office/drawing/2014/main" id="{674360DC-BC50-404F-A3F2-ABDACA9899E2}"/>
              </a:ext>
            </a:extLst>
          </p:cNvPr>
          <p:cNvSpPr>
            <a:spLocks noGrp="1"/>
          </p:cNvSpPr>
          <p:nvPr>
            <p:ph type="title"/>
          </p:nvPr>
        </p:nvSpPr>
        <p:spPr>
          <a:xfrm>
            <a:off x="2286000" y="457200"/>
            <a:ext cx="10058400" cy="822960"/>
          </a:xfrm>
        </p:spPr>
        <p:txBody>
          <a:bodyPr>
            <a:normAutofit/>
          </a:bodyPr>
          <a:lstStyle/>
          <a:p>
            <a:br>
              <a:rPr lang="en-US" sz="3600" b="1" dirty="0"/>
            </a:br>
            <a:r>
              <a:rPr lang="en-US" sz="3600" b="1" dirty="0"/>
              <a:t> MEET THE EXPERT PANEL</a:t>
            </a:r>
          </a:p>
        </p:txBody>
      </p:sp>
    </p:spTree>
    <p:extLst>
      <p:ext uri="{BB962C8B-B14F-4D97-AF65-F5344CB8AC3E}">
        <p14:creationId xmlns:p14="http://schemas.microsoft.com/office/powerpoint/2010/main" val="1882871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0EABA5-D858-4590-BA61-995C0371DA79}"/>
              </a:ext>
            </a:extLst>
          </p:cNvPr>
          <p:cNvSpPr>
            <a:spLocks noGrp="1"/>
          </p:cNvSpPr>
          <p:nvPr>
            <p:ph type="title"/>
          </p:nvPr>
        </p:nvSpPr>
        <p:spPr>
          <a:xfrm>
            <a:off x="1066800" y="1371600"/>
            <a:ext cx="5334000" cy="5334000"/>
          </a:xfrm>
        </p:spPr>
        <p:txBody>
          <a:bodyPr wrap="square" anchor="ctr">
            <a:normAutofit/>
          </a:bodyPr>
          <a:lstStyle/>
          <a:p>
            <a:br>
              <a:rPr lang="en-US" sz="5000" b="1" dirty="0"/>
            </a:br>
            <a:r>
              <a:rPr lang="en-US" sz="5000" b="1" dirty="0"/>
              <a:t>AGENDA</a:t>
            </a:r>
          </a:p>
        </p:txBody>
      </p:sp>
      <p:sp>
        <p:nvSpPr>
          <p:cNvPr id="3" name="Content Placeholder 2">
            <a:extLst>
              <a:ext uri="{FF2B5EF4-FFF2-40B4-BE49-F238E27FC236}">
                <a16:creationId xmlns:a16="http://schemas.microsoft.com/office/drawing/2014/main" id="{222613F7-29FF-4D82-AFFE-B049CBF6A072}"/>
              </a:ext>
            </a:extLst>
          </p:cNvPr>
          <p:cNvSpPr>
            <a:spLocks noGrp="1"/>
          </p:cNvSpPr>
          <p:nvPr>
            <p:ph sz="half" idx="1"/>
          </p:nvPr>
        </p:nvSpPr>
        <p:spPr>
          <a:xfrm>
            <a:off x="6858000" y="1371601"/>
            <a:ext cx="6400800" cy="5334000"/>
          </a:xfrm>
        </p:spPr>
        <p:txBody>
          <a:bodyPr wrap="square" anchor="ctr">
            <a:normAutofit/>
          </a:bodyPr>
          <a:lstStyle/>
          <a:p>
            <a:endParaRPr lang="en-US" sz="1700" dirty="0">
              <a:effectLst/>
            </a:endParaRPr>
          </a:p>
          <a:p>
            <a:r>
              <a:rPr lang="en-US" sz="3200" b="1" dirty="0">
                <a:effectLst/>
              </a:rPr>
              <a:t>Welcome and introductions</a:t>
            </a:r>
          </a:p>
          <a:p>
            <a:r>
              <a:rPr lang="en-US" sz="3200" b="1" dirty="0"/>
              <a:t>Overview of webinar</a:t>
            </a:r>
            <a:endParaRPr lang="en-US" sz="3200" b="1" dirty="0">
              <a:effectLst/>
            </a:endParaRPr>
          </a:p>
          <a:p>
            <a:r>
              <a:rPr lang="en-US" sz="3200" b="1" dirty="0">
                <a:effectLst/>
              </a:rPr>
              <a:t>Conflict management</a:t>
            </a:r>
          </a:p>
          <a:p>
            <a:r>
              <a:rPr lang="en-US" sz="3200" b="1" dirty="0"/>
              <a:t>Graduate business courses</a:t>
            </a:r>
            <a:r>
              <a:rPr lang="en-US" sz="3200" b="1" dirty="0">
                <a:effectLst/>
              </a:rPr>
              <a:t>  addressing conflict management</a:t>
            </a:r>
          </a:p>
          <a:p>
            <a:r>
              <a:rPr lang="en-US" sz="3200" b="1" dirty="0"/>
              <a:t>New book!</a:t>
            </a:r>
            <a:endParaRPr lang="en-US" sz="3200" b="1" dirty="0">
              <a:effectLst/>
            </a:endParaRPr>
          </a:p>
          <a:p>
            <a:r>
              <a:rPr lang="en-US" sz="3200" b="1" dirty="0"/>
              <a:t>General discussion</a:t>
            </a:r>
          </a:p>
        </p:txBody>
      </p:sp>
      <p:sp>
        <p:nvSpPr>
          <p:cNvPr id="2" name="Slide Number Placeholder 1">
            <a:extLst>
              <a:ext uri="{FF2B5EF4-FFF2-40B4-BE49-F238E27FC236}">
                <a16:creationId xmlns:a16="http://schemas.microsoft.com/office/drawing/2014/main" id="{29341B98-B9A7-4E76-9131-91BF29705324}"/>
              </a:ext>
            </a:extLst>
          </p:cNvPr>
          <p:cNvSpPr>
            <a:spLocks noGrp="1"/>
          </p:cNvSpPr>
          <p:nvPr>
            <p:ph type="sldNum" sz="quarter" idx="12"/>
          </p:nvPr>
        </p:nvSpPr>
        <p:spPr>
          <a:xfrm>
            <a:off x="13792200" y="7932420"/>
            <a:ext cx="746760" cy="297179"/>
          </a:xfrm>
        </p:spPr>
        <p:txBody>
          <a:bodyPr wrap="square" anchor="t">
            <a:normAutofit/>
          </a:bodyPr>
          <a:lstStyle/>
          <a:p>
            <a:pPr>
              <a:spcAft>
                <a:spcPts val="600"/>
              </a:spcAft>
              <a:defRPr/>
            </a:pPr>
            <a:fld id="{0D82165E-A276-4D8B-B313-63EA707E5138}" type="slidenum">
              <a:rPr lang="en-US" smtClean="0"/>
              <a:pPr>
                <a:spcAft>
                  <a:spcPts val="600"/>
                </a:spcAft>
                <a:defRPr/>
              </a:pPr>
              <a:t>4</a:t>
            </a:fld>
            <a:endParaRPr lang="en-US"/>
          </a:p>
        </p:txBody>
      </p:sp>
    </p:spTree>
    <p:extLst>
      <p:ext uri="{BB962C8B-B14F-4D97-AF65-F5344CB8AC3E}">
        <p14:creationId xmlns:p14="http://schemas.microsoft.com/office/powerpoint/2010/main" val="43728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03953FF-3EB3-48F5-97C4-659A00208826}"/>
              </a:ext>
            </a:extLst>
          </p:cNvPr>
          <p:cNvSpPr>
            <a:spLocks noGrp="1"/>
          </p:cNvSpPr>
          <p:nvPr>
            <p:ph type="sldNum" sz="quarter" idx="13"/>
          </p:nvPr>
        </p:nvSpPr>
        <p:spPr>
          <a:xfrm>
            <a:off x="13792200" y="7932420"/>
            <a:ext cx="746760" cy="297179"/>
          </a:xfrm>
        </p:spPr>
        <p:txBody>
          <a:bodyPr wrap="square" anchor="t">
            <a:normAutofit/>
          </a:bodyPr>
          <a:lstStyle/>
          <a:p>
            <a:pPr>
              <a:spcAft>
                <a:spcPts val="600"/>
              </a:spcAft>
              <a:defRPr/>
            </a:pPr>
            <a:fld id="{3A96B3B7-840E-427F-B8B8-010B7F929619}" type="slidenum">
              <a:rPr lang="en-US" smtClean="0"/>
              <a:pPr>
                <a:spcAft>
                  <a:spcPts val="600"/>
                </a:spcAft>
                <a:defRPr/>
              </a:pPr>
              <a:t>5</a:t>
            </a:fld>
            <a:endParaRPr lang="en-US"/>
          </a:p>
        </p:txBody>
      </p:sp>
      <p:sp>
        <p:nvSpPr>
          <p:cNvPr id="9" name="Content Placeholder 2">
            <a:extLst>
              <a:ext uri="{FF2B5EF4-FFF2-40B4-BE49-F238E27FC236}">
                <a16:creationId xmlns:a16="http://schemas.microsoft.com/office/drawing/2014/main" id="{AE4CCF07-A746-483B-9721-46FB7565D784}"/>
              </a:ext>
            </a:extLst>
          </p:cNvPr>
          <p:cNvSpPr>
            <a:spLocks noGrp="1"/>
          </p:cNvSpPr>
          <p:nvPr>
            <p:ph sz="quarter" idx="14"/>
          </p:nvPr>
        </p:nvSpPr>
        <p:spPr>
          <a:xfrm>
            <a:off x="2286000" y="1280160"/>
            <a:ext cx="10058400" cy="6187440"/>
          </a:xfrm>
        </p:spPr>
        <p:txBody>
          <a:bodyPr/>
          <a:lstStyle/>
          <a:p>
            <a:pPr marL="571500" indent="-571500">
              <a:buFont typeface="Arial" panose="020B0604020202020204" pitchFamily="34" charset="0"/>
              <a:buChar char="•"/>
            </a:pPr>
            <a:r>
              <a:rPr lang="en-US" dirty="0"/>
              <a:t>81% of workers experience conflict with others</a:t>
            </a:r>
          </a:p>
          <a:p>
            <a:pPr marL="571500" indent="-571500">
              <a:buFont typeface="Arial" panose="020B0604020202020204" pitchFamily="34" charset="0"/>
              <a:buChar char="•"/>
            </a:pPr>
            <a:r>
              <a:rPr lang="en-US" dirty="0"/>
              <a:t>U.S. employees spend 2.8 hours per week dealing with conflict</a:t>
            </a:r>
          </a:p>
          <a:p>
            <a:pPr marL="571500" indent="-571500">
              <a:buFont typeface="Arial" panose="020B0604020202020204" pitchFamily="34" charset="0"/>
              <a:buChar char="•"/>
            </a:pPr>
            <a:r>
              <a:rPr lang="en-US" sz="4400" dirty="0"/>
              <a:t>The typical manager spends 25–40% of time managing conflict</a:t>
            </a:r>
            <a:endParaRPr lang="en-US" dirty="0"/>
          </a:p>
        </p:txBody>
      </p:sp>
      <p:sp>
        <p:nvSpPr>
          <p:cNvPr id="11" name="Title 3">
            <a:extLst>
              <a:ext uri="{FF2B5EF4-FFF2-40B4-BE49-F238E27FC236}">
                <a16:creationId xmlns:a16="http://schemas.microsoft.com/office/drawing/2014/main" id="{F3BA18B6-0517-4183-B598-A45F7E214AA9}"/>
              </a:ext>
            </a:extLst>
          </p:cNvPr>
          <p:cNvSpPr>
            <a:spLocks noGrp="1"/>
          </p:cNvSpPr>
          <p:nvPr>
            <p:ph type="title"/>
          </p:nvPr>
        </p:nvSpPr>
        <p:spPr>
          <a:xfrm>
            <a:off x="2286000" y="457200"/>
            <a:ext cx="10058400" cy="822960"/>
          </a:xfrm>
        </p:spPr>
        <p:txBody>
          <a:bodyPr>
            <a:normAutofit/>
          </a:bodyPr>
          <a:lstStyle/>
          <a:p>
            <a:r>
              <a:rPr lang="en-US" sz="4000" b="1" dirty="0">
                <a:solidFill>
                  <a:schemeClr val="bg1"/>
                </a:solidFill>
              </a:rPr>
              <a:t>CONFLICT MANAGEMENT</a:t>
            </a:r>
          </a:p>
        </p:txBody>
      </p:sp>
    </p:spTree>
    <p:extLst>
      <p:ext uri="{BB962C8B-B14F-4D97-AF65-F5344CB8AC3E}">
        <p14:creationId xmlns:p14="http://schemas.microsoft.com/office/powerpoint/2010/main" val="250196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1A5333-F550-434D-8027-76879F4584B3}"/>
              </a:ext>
            </a:extLst>
          </p:cNvPr>
          <p:cNvSpPr>
            <a:spLocks noGrp="1"/>
          </p:cNvSpPr>
          <p:nvPr>
            <p:ph type="sldNum" sz="quarter" idx="13"/>
          </p:nvPr>
        </p:nvSpPr>
        <p:spPr/>
        <p:txBody>
          <a:bodyPr/>
          <a:lstStyle/>
          <a:p>
            <a:pPr>
              <a:defRPr/>
            </a:pPr>
            <a:fld id="{0D82165E-A276-4D8B-B313-63EA707E5138}" type="slidenum">
              <a:rPr lang="en-US" smtClean="0"/>
              <a:pPr>
                <a:defRPr/>
              </a:pPr>
              <a:t>6</a:t>
            </a:fld>
            <a:endParaRPr lang="en-US" dirty="0"/>
          </a:p>
        </p:txBody>
      </p:sp>
      <p:sp>
        <p:nvSpPr>
          <p:cNvPr id="3" name="Content Placeholder 2">
            <a:extLst>
              <a:ext uri="{FF2B5EF4-FFF2-40B4-BE49-F238E27FC236}">
                <a16:creationId xmlns:a16="http://schemas.microsoft.com/office/drawing/2014/main" id="{F223171D-FF7D-4F52-B64B-521AB08E80ED}"/>
              </a:ext>
            </a:extLst>
          </p:cNvPr>
          <p:cNvSpPr>
            <a:spLocks noGrp="1"/>
          </p:cNvSpPr>
          <p:nvPr>
            <p:ph sz="quarter" idx="14"/>
          </p:nvPr>
        </p:nvSpPr>
        <p:spPr/>
        <p:txBody>
          <a:bodyPr/>
          <a:lstStyle/>
          <a:p>
            <a:r>
              <a:rPr lang="en-US" b="1" dirty="0"/>
              <a:t>FIRECRACKER:  SUDDEN ANGER</a:t>
            </a:r>
          </a:p>
          <a:p>
            <a:r>
              <a:rPr lang="en-US" b="1" dirty="0"/>
              <a:t>COLD SHOULDER:  WHO CAN HOLD OUT THE LONGEST</a:t>
            </a:r>
          </a:p>
          <a:p>
            <a:r>
              <a:rPr lang="en-US" b="1" dirty="0"/>
              <a:t>BACKSTABBING: POSITIVE TO ONES FACE ONLY</a:t>
            </a:r>
          </a:p>
          <a:p>
            <a:endParaRPr lang="en-US" dirty="0"/>
          </a:p>
        </p:txBody>
      </p:sp>
      <p:sp>
        <p:nvSpPr>
          <p:cNvPr id="4" name="Title 3">
            <a:extLst>
              <a:ext uri="{FF2B5EF4-FFF2-40B4-BE49-F238E27FC236}">
                <a16:creationId xmlns:a16="http://schemas.microsoft.com/office/drawing/2014/main" id="{19410355-467D-41A9-8428-20099154F4DB}"/>
              </a:ext>
            </a:extLst>
          </p:cNvPr>
          <p:cNvSpPr>
            <a:spLocks noGrp="1"/>
          </p:cNvSpPr>
          <p:nvPr>
            <p:ph type="title"/>
          </p:nvPr>
        </p:nvSpPr>
        <p:spPr/>
        <p:txBody>
          <a:bodyPr>
            <a:normAutofit/>
          </a:bodyPr>
          <a:lstStyle/>
          <a:p>
            <a:r>
              <a:rPr lang="en-US" sz="4000" b="1" dirty="0">
                <a:solidFill>
                  <a:schemeClr val="bg1"/>
                </a:solidFill>
              </a:rPr>
              <a:t>NEGATIVE CONFLICT STYLES</a:t>
            </a:r>
          </a:p>
        </p:txBody>
      </p:sp>
    </p:spTree>
    <p:extLst>
      <p:ext uri="{BB962C8B-B14F-4D97-AF65-F5344CB8AC3E}">
        <p14:creationId xmlns:p14="http://schemas.microsoft.com/office/powerpoint/2010/main" val="3055589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ACE94BC-B6F6-4867-955F-E98004A8A1EE}"/>
              </a:ext>
            </a:extLst>
          </p:cNvPr>
          <p:cNvSpPr>
            <a:spLocks noGrp="1"/>
          </p:cNvSpPr>
          <p:nvPr>
            <p:ph type="title"/>
          </p:nvPr>
        </p:nvSpPr>
        <p:spPr>
          <a:xfrm>
            <a:off x="1066800" y="1371600"/>
            <a:ext cx="5334000" cy="5334000"/>
          </a:xfrm>
        </p:spPr>
        <p:txBody>
          <a:bodyPr/>
          <a:lstStyle/>
          <a:p>
            <a:r>
              <a:rPr lang="en-US" b="1" dirty="0"/>
              <a:t>NEGATIVE</a:t>
            </a:r>
            <a:br>
              <a:rPr lang="en-US" b="1" dirty="0"/>
            </a:br>
            <a:r>
              <a:rPr lang="en-US" b="1" dirty="0"/>
              <a:t>CONFLICT</a:t>
            </a:r>
          </a:p>
        </p:txBody>
      </p:sp>
      <p:sp>
        <p:nvSpPr>
          <p:cNvPr id="11" name="Content Placeholder 2">
            <a:extLst>
              <a:ext uri="{FF2B5EF4-FFF2-40B4-BE49-F238E27FC236}">
                <a16:creationId xmlns:a16="http://schemas.microsoft.com/office/drawing/2014/main" id="{0C8951AE-C691-4B3A-B9CB-FE4AE9691653}"/>
              </a:ext>
            </a:extLst>
          </p:cNvPr>
          <p:cNvSpPr>
            <a:spLocks noGrp="1"/>
          </p:cNvSpPr>
          <p:nvPr>
            <p:ph sz="half" idx="1"/>
          </p:nvPr>
        </p:nvSpPr>
        <p:spPr>
          <a:xfrm>
            <a:off x="6858000" y="1371601"/>
            <a:ext cx="6400800" cy="5334000"/>
          </a:xfrm>
        </p:spPr>
        <p:txBody>
          <a:bodyPr/>
          <a:lstStyle/>
          <a:p>
            <a:pPr marL="0" indent="0">
              <a:buNone/>
            </a:pPr>
            <a:r>
              <a:rPr lang="en-US" b="1" dirty="0"/>
              <a:t>SOCIAL ZINGER:  INSULTS IN FRONT OF OTHERS</a:t>
            </a:r>
          </a:p>
          <a:p>
            <a:pPr marL="0" indent="0">
              <a:buNone/>
            </a:pPr>
            <a:endParaRPr lang="en-US" b="1" dirty="0"/>
          </a:p>
          <a:p>
            <a:pPr marL="0" indent="0">
              <a:buNone/>
            </a:pPr>
            <a:r>
              <a:rPr lang="en-US" b="1" dirty="0"/>
              <a:t>TRIVIA FIGHTS: REAL ISSUES NOT ADDRESSED</a:t>
            </a:r>
          </a:p>
          <a:p>
            <a:pPr marL="0" indent="0">
              <a:buNone/>
            </a:pPr>
            <a:endParaRPr lang="en-US" b="1" dirty="0"/>
          </a:p>
          <a:p>
            <a:pPr marL="0" indent="0">
              <a:buNone/>
            </a:pPr>
            <a:r>
              <a:rPr lang="en-US" b="1" dirty="0"/>
              <a:t>TAKING THE LAST WORD:  MUST “WIN”</a:t>
            </a:r>
          </a:p>
        </p:txBody>
      </p:sp>
      <p:sp>
        <p:nvSpPr>
          <p:cNvPr id="2" name="Slide Number Placeholder 1">
            <a:extLst>
              <a:ext uri="{FF2B5EF4-FFF2-40B4-BE49-F238E27FC236}">
                <a16:creationId xmlns:a16="http://schemas.microsoft.com/office/drawing/2014/main" id="{2D9587B2-192F-4879-B267-F7436AA7FF2B}"/>
              </a:ext>
            </a:extLst>
          </p:cNvPr>
          <p:cNvSpPr>
            <a:spLocks noGrp="1"/>
          </p:cNvSpPr>
          <p:nvPr>
            <p:ph type="sldNum" sz="quarter" idx="12"/>
          </p:nvPr>
        </p:nvSpPr>
        <p:spPr>
          <a:xfrm>
            <a:off x="13792200" y="7932420"/>
            <a:ext cx="746760" cy="297179"/>
          </a:xfrm>
        </p:spPr>
        <p:txBody>
          <a:bodyPr wrap="square" anchor="t">
            <a:normAutofit/>
          </a:bodyPr>
          <a:lstStyle/>
          <a:p>
            <a:pPr>
              <a:spcAft>
                <a:spcPts val="600"/>
              </a:spcAft>
              <a:defRPr/>
            </a:pPr>
            <a:fld id="{0D82165E-A276-4D8B-B313-63EA707E5138}" type="slidenum">
              <a:rPr lang="en-US" smtClean="0"/>
              <a:pPr>
                <a:spcAft>
                  <a:spcPts val="600"/>
                </a:spcAft>
                <a:defRPr/>
              </a:pPr>
              <a:t>7</a:t>
            </a:fld>
            <a:endParaRPr lang="en-US"/>
          </a:p>
        </p:txBody>
      </p:sp>
    </p:spTree>
    <p:extLst>
      <p:ext uri="{BB962C8B-B14F-4D97-AF65-F5344CB8AC3E}">
        <p14:creationId xmlns:p14="http://schemas.microsoft.com/office/powerpoint/2010/main" val="1303974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F81AB3-81B1-4418-B1D4-E24351CA34DA}"/>
              </a:ext>
            </a:extLst>
          </p:cNvPr>
          <p:cNvSpPr>
            <a:spLocks noGrp="1"/>
          </p:cNvSpPr>
          <p:nvPr>
            <p:ph type="sldNum" sz="quarter" idx="13"/>
          </p:nvPr>
        </p:nvSpPr>
        <p:spPr>
          <a:xfrm>
            <a:off x="13792200" y="7932420"/>
            <a:ext cx="746760" cy="297179"/>
          </a:xfrm>
        </p:spPr>
        <p:txBody>
          <a:bodyPr wrap="square" anchor="t">
            <a:normAutofit/>
          </a:bodyPr>
          <a:lstStyle/>
          <a:p>
            <a:pPr>
              <a:spcAft>
                <a:spcPts val="600"/>
              </a:spcAft>
              <a:defRPr/>
            </a:pPr>
            <a:fld id="{3A96B3B7-840E-427F-B8B8-010B7F929619}" type="slidenum">
              <a:rPr lang="en-US" smtClean="0"/>
              <a:pPr>
                <a:spcAft>
                  <a:spcPts val="600"/>
                </a:spcAft>
                <a:defRPr/>
              </a:pPr>
              <a:t>8</a:t>
            </a:fld>
            <a:endParaRPr lang="en-US"/>
          </a:p>
        </p:txBody>
      </p:sp>
      <p:sp>
        <p:nvSpPr>
          <p:cNvPr id="9" name="Content Placeholder 2">
            <a:extLst>
              <a:ext uri="{FF2B5EF4-FFF2-40B4-BE49-F238E27FC236}">
                <a16:creationId xmlns:a16="http://schemas.microsoft.com/office/drawing/2014/main" id="{255866A1-04DA-4E5D-AC21-63F38C510C06}"/>
              </a:ext>
            </a:extLst>
          </p:cNvPr>
          <p:cNvSpPr>
            <a:spLocks noGrp="1"/>
          </p:cNvSpPr>
          <p:nvPr>
            <p:ph sz="quarter" idx="14"/>
          </p:nvPr>
        </p:nvSpPr>
        <p:spPr>
          <a:xfrm>
            <a:off x="2286000" y="1280160"/>
            <a:ext cx="10058400" cy="6187440"/>
          </a:xfrm>
        </p:spPr>
        <p:txBody>
          <a:bodyPr/>
          <a:lstStyle/>
          <a:p>
            <a:r>
              <a:rPr lang="en-US" b="1" dirty="0"/>
              <a:t>Change in Leadership</a:t>
            </a:r>
          </a:p>
          <a:p>
            <a:r>
              <a:rPr lang="en-US" b="1" dirty="0"/>
              <a:t>Change in Work </a:t>
            </a:r>
          </a:p>
          <a:p>
            <a:r>
              <a:rPr lang="en-US" b="1" dirty="0"/>
              <a:t> Conflicting Goals &amp; Objectives </a:t>
            </a:r>
          </a:p>
          <a:p>
            <a:r>
              <a:rPr lang="en-US" b="1" dirty="0"/>
              <a:t>Limited Resources </a:t>
            </a:r>
          </a:p>
          <a:p>
            <a:r>
              <a:rPr lang="en-US" b="1" dirty="0"/>
              <a:t>Domino Effect</a:t>
            </a:r>
          </a:p>
        </p:txBody>
      </p:sp>
      <p:sp>
        <p:nvSpPr>
          <p:cNvPr id="11" name="Title 3">
            <a:extLst>
              <a:ext uri="{FF2B5EF4-FFF2-40B4-BE49-F238E27FC236}">
                <a16:creationId xmlns:a16="http://schemas.microsoft.com/office/drawing/2014/main" id="{1B748E52-1335-4115-9BF4-B89BE2DA3E49}"/>
              </a:ext>
            </a:extLst>
          </p:cNvPr>
          <p:cNvSpPr>
            <a:spLocks noGrp="1"/>
          </p:cNvSpPr>
          <p:nvPr>
            <p:ph type="title"/>
          </p:nvPr>
        </p:nvSpPr>
        <p:spPr>
          <a:xfrm>
            <a:off x="2286000" y="457200"/>
            <a:ext cx="10058400" cy="822960"/>
          </a:xfrm>
        </p:spPr>
        <p:txBody>
          <a:bodyPr>
            <a:normAutofit/>
          </a:bodyPr>
          <a:lstStyle/>
          <a:p>
            <a:r>
              <a:rPr lang="en-US" sz="4000" b="1" dirty="0">
                <a:solidFill>
                  <a:schemeClr val="bg1"/>
                </a:solidFill>
              </a:rPr>
              <a:t>ORGANIZATIONAL CONFLICT</a:t>
            </a:r>
          </a:p>
        </p:txBody>
      </p:sp>
    </p:spTree>
    <p:extLst>
      <p:ext uri="{BB962C8B-B14F-4D97-AF65-F5344CB8AC3E}">
        <p14:creationId xmlns:p14="http://schemas.microsoft.com/office/powerpoint/2010/main" val="1622899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91C14-43A7-4468-9C78-80EAEF5FDAB3}"/>
              </a:ext>
            </a:extLst>
          </p:cNvPr>
          <p:cNvSpPr>
            <a:spLocks noGrp="1"/>
          </p:cNvSpPr>
          <p:nvPr>
            <p:ph type="title"/>
          </p:nvPr>
        </p:nvSpPr>
        <p:spPr>
          <a:xfrm>
            <a:off x="1066800" y="1371600"/>
            <a:ext cx="5334000" cy="5334000"/>
          </a:xfrm>
        </p:spPr>
        <p:txBody>
          <a:bodyPr wrap="square" anchor="ctr">
            <a:normAutofit/>
          </a:bodyPr>
          <a:lstStyle/>
          <a:p>
            <a:r>
              <a:rPr lang="en-US" sz="5000" b="1" dirty="0"/>
              <a:t>OUTCOMES OF CONFLICT</a:t>
            </a:r>
          </a:p>
        </p:txBody>
      </p:sp>
      <p:sp>
        <p:nvSpPr>
          <p:cNvPr id="3" name="Content Placeholder 2">
            <a:extLst>
              <a:ext uri="{FF2B5EF4-FFF2-40B4-BE49-F238E27FC236}">
                <a16:creationId xmlns:a16="http://schemas.microsoft.com/office/drawing/2014/main" id="{51523A6C-BEC3-484B-9160-F787F5C8FB38}"/>
              </a:ext>
            </a:extLst>
          </p:cNvPr>
          <p:cNvSpPr>
            <a:spLocks noGrp="1"/>
          </p:cNvSpPr>
          <p:nvPr>
            <p:ph sz="half" idx="1"/>
          </p:nvPr>
        </p:nvSpPr>
        <p:spPr>
          <a:xfrm>
            <a:off x="6858000" y="1371601"/>
            <a:ext cx="6400800" cy="5334000"/>
          </a:xfrm>
        </p:spPr>
        <p:txBody>
          <a:bodyPr wrap="square" anchor="ctr">
            <a:normAutofit/>
          </a:bodyPr>
          <a:lstStyle/>
          <a:p>
            <a:pPr marL="0" indent="0">
              <a:buNone/>
            </a:pPr>
            <a:r>
              <a:rPr lang="en-US" b="1" dirty="0"/>
              <a:t>Climate of distrust </a:t>
            </a:r>
          </a:p>
          <a:p>
            <a:pPr marL="0" indent="0">
              <a:buNone/>
            </a:pPr>
            <a:r>
              <a:rPr lang="en-US" b="1" dirty="0"/>
              <a:t>Resistance to cooperation </a:t>
            </a:r>
          </a:p>
          <a:p>
            <a:pPr marL="0" indent="0">
              <a:buNone/>
            </a:pPr>
            <a:r>
              <a:rPr lang="en-US" b="1" dirty="0"/>
              <a:t>Stress </a:t>
            </a:r>
          </a:p>
          <a:p>
            <a:pPr marL="0" indent="0">
              <a:buNone/>
            </a:pPr>
            <a:r>
              <a:rPr lang="en-US" b="1" dirty="0"/>
              <a:t>Missed deadlines </a:t>
            </a:r>
          </a:p>
          <a:p>
            <a:pPr marL="0" indent="0">
              <a:buNone/>
            </a:pPr>
            <a:r>
              <a:rPr lang="en-US" b="1" dirty="0"/>
              <a:t>Decision-making suffers</a:t>
            </a:r>
          </a:p>
          <a:p>
            <a:pPr marL="0" indent="0">
              <a:buNone/>
            </a:pPr>
            <a:r>
              <a:rPr lang="en-US" b="1" dirty="0"/>
              <a:t>Inefficient use of resources  </a:t>
            </a:r>
          </a:p>
          <a:p>
            <a:pPr marL="0" indent="0">
              <a:buNone/>
            </a:pPr>
            <a:r>
              <a:rPr lang="en-US" b="1" dirty="0"/>
              <a:t>Attrition</a:t>
            </a:r>
          </a:p>
        </p:txBody>
      </p:sp>
      <p:sp>
        <p:nvSpPr>
          <p:cNvPr id="4" name="Slide Number Placeholder 3">
            <a:extLst>
              <a:ext uri="{FF2B5EF4-FFF2-40B4-BE49-F238E27FC236}">
                <a16:creationId xmlns:a16="http://schemas.microsoft.com/office/drawing/2014/main" id="{FEEE3921-34BF-4252-B632-D4B261B836D2}"/>
              </a:ext>
            </a:extLst>
          </p:cNvPr>
          <p:cNvSpPr>
            <a:spLocks noGrp="1"/>
          </p:cNvSpPr>
          <p:nvPr>
            <p:ph type="sldNum" sz="quarter" idx="12"/>
          </p:nvPr>
        </p:nvSpPr>
        <p:spPr>
          <a:xfrm>
            <a:off x="13792200" y="7932420"/>
            <a:ext cx="746760" cy="297179"/>
          </a:xfrm>
        </p:spPr>
        <p:txBody>
          <a:bodyPr wrap="square" anchor="t">
            <a:normAutofit/>
          </a:bodyPr>
          <a:lstStyle/>
          <a:p>
            <a:pPr>
              <a:spcAft>
                <a:spcPts val="600"/>
              </a:spcAft>
              <a:defRPr/>
            </a:pPr>
            <a:fld id="{3A96B3B7-840E-427F-B8B8-010B7F929619}" type="slidenum">
              <a:rPr lang="en-US" smtClean="0"/>
              <a:pPr>
                <a:spcAft>
                  <a:spcPts val="600"/>
                </a:spcAft>
                <a:defRPr/>
              </a:pPr>
              <a:t>9</a:t>
            </a:fld>
            <a:endParaRPr lang="en-US"/>
          </a:p>
        </p:txBody>
      </p:sp>
    </p:spTree>
    <p:extLst>
      <p:ext uri="{BB962C8B-B14F-4D97-AF65-F5344CB8AC3E}">
        <p14:creationId xmlns:p14="http://schemas.microsoft.com/office/powerpoint/2010/main" val="262805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amp;#x0D;&amp;#x0A;School of Business &amp;amp; Technology&amp;#x0D;&amp;#x0A;&amp;quot;&quot;/&gt;&lt;property id=&quot;20307&quot; value=&quot;256&quot;/&gt;&lt;/object&gt;&lt;object type=&quot;3&quot; unique_id=&quot;10005&quot;&gt;&lt;property id=&quot;20148&quot; value=&quot;5&quot;/&gt;&lt;property id=&quot;20300&quot; value=&quot;Slide 2 - &amp;quot;Purpose of Today’s Conference&amp;quot;&quot;/&gt;&lt;property id=&quot;20307&quot; value=&quot;257&quot;/&gt;&lt;/object&gt;&lt;object type=&quot;3&quot; unique_id=&quot;10006&quot;&gt;&lt;property id=&quot;20148&quot; value=&quot;5&quot;/&gt;&lt;property id=&quot;20300&quot; value=&quot;Slide 3 - &amp;quot;Key Items when Teaching at EC&amp;quot;&quot;/&gt;&lt;property id=&quot;20307&quot; value=&quot;258&quot;/&gt;&lt;/object&gt;&lt;object type=&quot;3&quot; unique_id=&quot;10007&quot;&gt;&lt;property id=&quot;20148&quot; value=&quot;5&quot;/&gt;&lt;property id=&quot;20300&quot; value=&quot;Slide 4 - &amp;quot;Starting the Course &amp;quot;&quot;/&gt;&lt;property id=&quot;20307&quot; value=&quot;263&quot;/&gt;&lt;/object&gt;&lt;object type=&quot;3&quot; unique_id=&quot;10008&quot;&gt;&lt;property id=&quot;20148&quot; value=&quot;5&quot;/&gt;&lt;property id=&quot;20300&quot; value=&quot;Slide 5 - &amp;quot;During the Course: Mid-course Feedback &amp;amp; Extensions&amp;quot;&quot;/&gt;&lt;property id=&quot;20307&quot; value=&quot;264&quot;/&gt;&lt;/object&gt;&lt;object type=&quot;3&quot; unique_id=&quot;10009&quot;&gt;&lt;property id=&quot;20148&quot; value=&quot;5&quot;/&gt;&lt;property id=&quot;20300&quot; value=&quot;Slide 6 - &amp;quot;Final Grades&amp;quot;&quot;/&gt;&lt;property id=&quot;20307&quot; value=&quot;265&quot;/&gt;&lt;/object&gt;&lt;object type=&quot;3&quot; unique_id=&quot;10010&quot;&gt;&lt;property id=&quot;20148&quot; value=&quot;5&quot;/&gt;&lt;property id=&quot;20300&quot; value=&quot;Slide 7 - &amp;quot;Excelsior College Policies&amp;quot;&quot;/&gt;&lt;property id=&quot;20307&quot; value=&quot;266&quot;/&gt;&lt;/object&gt;&lt;object type=&quot;3&quot; unique_id=&quot;10011&quot;&gt;&lt;property id=&quot;20148&quot; value=&quot;5&quot;/&gt;&lt;property id=&quot;20300&quot; value=&quot;Slide 8 - &amp;quot;What Success Looks Like&amp;quot;&quot;/&gt;&lt;property id=&quot;20307&quot; value=&quot;259&quot;/&gt;&lt;/object&gt;&lt;object type=&quot;3&quot; unique_id=&quot;10012&quot;&gt;&lt;property id=&quot;20148&quot; value=&quot;5&quot;/&gt;&lt;property id=&quot;20300&quot; value=&quot;Slide 9 - &amp;quot;Communicating with Others&amp;quot;&quot;/&gt;&lt;property id=&quot;20307&quot; value=&quot;260&quot;/&gt;&lt;/object&gt;&lt;object type=&quot;3&quot; unique_id=&quot;10013&quot;&gt;&lt;property id=&quot;20148&quot; value=&quot;5&quot;/&gt;&lt;property id=&quot;20300&quot; value=&quot;Slide 10 - &amp;quot;Summary&amp;quot;&quot;/&gt;&lt;property id=&quot;20307&quot; value=&quot;262&quot;/&gt;&lt;/object&gt;&lt;/object&gt;&lt;/object&gt;&lt;/database&gt;"/>
  <p:tag name="SECTOMILLISECCONVERTED" val="1"/>
</p:tagLst>
</file>

<file path=ppt/theme/theme1.xml><?xml version="1.0" encoding="utf-8"?>
<a:theme xmlns:a="http://schemas.openxmlformats.org/drawingml/2006/main" name="Excelsior College 2018">
  <a:themeElements>
    <a:clrScheme name="Excelsior">
      <a:dk1>
        <a:srgbClr val="000000"/>
      </a:dk1>
      <a:lt1>
        <a:srgbClr val="FFFFFF"/>
      </a:lt1>
      <a:dk2>
        <a:srgbClr val="642667"/>
      </a:dk2>
      <a:lt2>
        <a:srgbClr val="CCCCCC"/>
      </a:lt2>
      <a:accent1>
        <a:srgbClr val="00587C"/>
      </a:accent1>
      <a:accent2>
        <a:srgbClr val="4C8C2B"/>
      </a:accent2>
      <a:accent3>
        <a:srgbClr val="912F46"/>
      </a:accent3>
      <a:accent4>
        <a:srgbClr val="88288A"/>
      </a:accent4>
      <a:accent5>
        <a:srgbClr val="FFC600"/>
      </a:accent5>
      <a:accent6>
        <a:srgbClr val="2D2D8A"/>
      </a:accent6>
      <a:hlink>
        <a:srgbClr val="00B5E2"/>
      </a:hlink>
      <a:folHlink>
        <a:srgbClr val="009EC4"/>
      </a:folHlink>
    </a:clrScheme>
    <a:fontScheme name="Excelsior College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xcelsior College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xcelsior College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xcelsior College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xcelsior College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xcelsior College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xcelsior College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xcelsior College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xcelsior College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xcelsior College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xcelsior College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xcelsior College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xcelsior College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 Template 2018 03-15" id="{8B718244-B65E-450D-BAC8-420386CF9C35}" vid="{80619516-4E10-43FE-B550-417702B63C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2087</TotalTime>
  <Words>452</Words>
  <Application>Microsoft Office PowerPoint</Application>
  <PresentationFormat>Custom</PresentationFormat>
  <Paragraphs>148</Paragraphs>
  <Slides>16</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Calibri</vt:lpstr>
      <vt:lpstr>Roboto</vt:lpstr>
      <vt:lpstr>Roboto Black</vt:lpstr>
      <vt:lpstr>Roboto Light</vt:lpstr>
      <vt:lpstr>Roboto Medium</vt:lpstr>
      <vt:lpstr>Roboto Thin</vt:lpstr>
      <vt:lpstr>Wingdings</vt:lpstr>
      <vt:lpstr>Excelsior College 2018</vt:lpstr>
      <vt:lpstr>Effective Conflict Management </vt:lpstr>
      <vt:lpstr>CONFLICT MANAGEMENT</vt:lpstr>
      <vt:lpstr>  MEET THE EXPERT PANEL</vt:lpstr>
      <vt:lpstr> AGENDA</vt:lpstr>
      <vt:lpstr>CONFLICT MANAGEMENT</vt:lpstr>
      <vt:lpstr>NEGATIVE CONFLICT STYLES</vt:lpstr>
      <vt:lpstr>NEGATIVE CONFLICT</vt:lpstr>
      <vt:lpstr>ORGANIZATIONAL CONFLICT</vt:lpstr>
      <vt:lpstr>OUTCOMES OF CONFLICT</vt:lpstr>
      <vt:lpstr>CAN CONFLICT BE BENEFICIAL?</vt:lpstr>
      <vt:lpstr>MISTAKES BY MANAGERS</vt:lpstr>
      <vt:lpstr>HOW TO DEAL WITH CONFLICT</vt:lpstr>
      <vt:lpstr>CONFLICT MANAGEMENT DISCUSSED IN COURSES</vt:lpstr>
      <vt:lpstr>MEET THE AUTHORS</vt:lpstr>
      <vt:lpstr>QUESTIONS  COMMENTS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Conflict Management</dc:title>
  <dc:creator>Michele Paludi</dc:creator>
  <cp:lastModifiedBy>Michele Paludi</cp:lastModifiedBy>
  <cp:revision>8</cp:revision>
  <cp:lastPrinted>2021-02-17T15:40:54Z</cp:lastPrinted>
  <dcterms:created xsi:type="dcterms:W3CDTF">2021-02-07T23:01:57Z</dcterms:created>
  <dcterms:modified xsi:type="dcterms:W3CDTF">2021-02-20T13:07:26Z</dcterms:modified>
</cp:coreProperties>
</file>